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74" r:id="rId2"/>
    <p:sldId id="27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el, Neerali" initials="np" lastIdx="8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D8A"/>
    <a:srgbClr val="F8F5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4"/>
    <p:restoredTop sz="85340" autoAdjust="0"/>
  </p:normalViewPr>
  <p:slideViewPr>
    <p:cSldViewPr snapToGrid="0" snapToObjects="1">
      <p:cViewPr varScale="1">
        <p:scale>
          <a:sx n="95" d="100"/>
          <a:sy n="95" d="100"/>
        </p:scale>
        <p:origin x="21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F6E14-10A3-B040-B596-3C0F96AB4E5C}" type="datetimeFigureOut">
              <a:rPr lang="en-US" smtClean="0"/>
              <a:t>2/28/17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87510-0657-C14C-B23E-ABEF3317D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49B7-8543-B24A-A380-6276E63F9C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56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8C3E7-566F-4C65-AC62-93144B953E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54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30BD-535E-B343-B7EC-7A265627C8C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4BD4-A1D2-4D4B-8288-6D458460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30BD-535E-B343-B7EC-7A265627C8C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4BD4-A1D2-4D4B-8288-6D458460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4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30BD-535E-B343-B7EC-7A265627C8C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4BD4-A1D2-4D4B-8288-6D458460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45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30BD-535E-B343-B7EC-7A265627C8C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4BD4-A1D2-4D4B-8288-6D458460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4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30BD-535E-B343-B7EC-7A265627C8C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4BD4-A1D2-4D4B-8288-6D458460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7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30BD-535E-B343-B7EC-7A265627C8C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4BD4-A1D2-4D4B-8288-6D458460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56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30BD-535E-B343-B7EC-7A265627C8C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4BD4-A1D2-4D4B-8288-6D458460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9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30BD-535E-B343-B7EC-7A265627C8C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4BD4-A1D2-4D4B-8288-6D458460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30BD-535E-B343-B7EC-7A265627C8C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4BD4-A1D2-4D4B-8288-6D458460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8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30BD-535E-B343-B7EC-7A265627C8C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4BD4-A1D2-4D4B-8288-6D458460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03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30BD-535E-B343-B7EC-7A265627C8C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4BD4-A1D2-4D4B-8288-6D458460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0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430BD-535E-B343-B7EC-7A265627C8C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24BD4-A1D2-4D4B-8288-6D458460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40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</a:t>
            </a:r>
            <a:r>
              <a:rPr lang="en-US" dirty="0" smtClean="0"/>
              <a:t>Carolinas HealthCare System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14487" y="2043113"/>
            <a:ext cx="59150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8D8A"/>
                </a:solidFill>
              </a:rPr>
              <a:t>Design Thinking Session</a:t>
            </a:r>
            <a:endParaRPr lang="en-US" sz="2400" dirty="0">
              <a:solidFill>
                <a:srgbClr val="008D8A"/>
              </a:solidFill>
            </a:endParaRPr>
          </a:p>
          <a:p>
            <a:pPr algn="ctr"/>
            <a:r>
              <a:rPr lang="en-US" sz="4800" b="1" dirty="0" smtClean="0"/>
              <a:t>Participants</a:t>
            </a:r>
            <a:endParaRPr lang="en-US" sz="4800" dirty="0"/>
          </a:p>
          <a:p>
            <a:pPr algn="ctr"/>
            <a:endParaRPr lang="en-US" dirty="0"/>
          </a:p>
        </p:txBody>
      </p:sp>
      <p:pic>
        <p:nvPicPr>
          <p:cNvPr id="7" name="Picture 6" descr="/Users/sbaek02/Desktop/IE_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706" y="6133468"/>
            <a:ext cx="362585" cy="2584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1038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 descr="mage result for carolinas healthcare system vector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15056" y="382271"/>
            <a:ext cx="1148915" cy="490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32"/>
          <p:cNvSpPr/>
          <p:nvPr/>
        </p:nvSpPr>
        <p:spPr>
          <a:xfrm>
            <a:off x="4870847" y="1239088"/>
            <a:ext cx="3779873" cy="4915200"/>
          </a:xfrm>
          <a:prstGeom prst="rect">
            <a:avLst/>
          </a:prstGeom>
          <a:solidFill>
            <a:srgbClr val="008D8A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954320" y="1364447"/>
            <a:ext cx="266566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Name</a:t>
            </a:r>
            <a:r>
              <a:rPr lang="en-US" sz="105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credentials (MBA, MD, etc.)</a:t>
            </a:r>
          </a:p>
          <a:p>
            <a:r>
              <a:rPr lang="en-US" sz="105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Job Title</a:t>
            </a:r>
          </a:p>
          <a:p>
            <a:r>
              <a:rPr lang="en-US" sz="105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Department </a:t>
            </a:r>
            <a:endParaRPr lang="en-US" sz="105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4700876" y="965994"/>
            <a:ext cx="1284180" cy="1284180"/>
          </a:xfrm>
          <a:prstGeom prst="ellipse">
            <a:avLst/>
          </a:prstGeom>
          <a:solidFill>
            <a:srgbClr val="008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5148659" y="2095328"/>
            <a:ext cx="3323008" cy="3821378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charset="0"/>
              <a:buChar char="•"/>
            </a:pP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Biography</a:t>
            </a:r>
          </a:p>
          <a:p>
            <a:pPr marL="285750" indent="-285750">
              <a:buFont typeface="Arial" charset="0"/>
              <a:buChar char="•"/>
            </a:pPr>
            <a:endParaRPr lang="en-US" sz="11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Biography</a:t>
            </a:r>
          </a:p>
          <a:p>
            <a:pPr marL="285750" indent="-285750">
              <a:buFont typeface="Arial" charset="0"/>
              <a:buChar char="•"/>
            </a:pPr>
            <a:endParaRPr lang="en-US" sz="11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Biography</a:t>
            </a:r>
          </a:p>
          <a:p>
            <a:pPr marL="285750" indent="-285750">
              <a:buFont typeface="Arial" charset="0"/>
              <a:buChar char="•"/>
            </a:pPr>
            <a:endParaRPr lang="en-US" sz="1100" dirty="0" smtClean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sz="11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sz="1100" dirty="0" smtClean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sz="11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sz="1100" dirty="0" smtClean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sz="11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sz="1100" dirty="0" smtClean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sz="11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sz="1100" dirty="0" smtClean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sz="11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sz="1100" dirty="0" smtClean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sz="1100" dirty="0" smtClean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sz="11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100" b="1" dirty="0" smtClean="0">
                <a:latin typeface="Arial" charset="0"/>
                <a:ea typeface="Arial" charset="0"/>
                <a:cs typeface="Arial" charset="0"/>
              </a:rPr>
              <a:t>(optional) Favorite quote</a:t>
            </a:r>
          </a:p>
          <a:p>
            <a:pPr marL="285750" indent="-285750">
              <a:buFont typeface="Arial" charset="0"/>
              <a:buChar char="•"/>
            </a:pPr>
            <a:endParaRPr lang="en-US" sz="1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610050" y="6275343"/>
            <a:ext cx="104067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latin typeface="Arial" charset="0"/>
                <a:ea typeface="Arial" charset="0"/>
                <a:cs typeface="Arial" charset="0"/>
              </a:rPr>
              <a:t>Email address</a:t>
            </a:r>
            <a:endParaRPr lang="en-US" sz="1050" dirty="0"/>
          </a:p>
        </p:txBody>
      </p:sp>
      <p:sp>
        <p:nvSpPr>
          <p:cNvPr id="15" name="Rectangle 14"/>
          <p:cNvSpPr/>
          <p:nvPr/>
        </p:nvSpPr>
        <p:spPr>
          <a:xfrm>
            <a:off x="708895" y="1288599"/>
            <a:ext cx="3782781" cy="4865689"/>
          </a:xfrm>
          <a:prstGeom prst="rect">
            <a:avLst/>
          </a:prstGeom>
          <a:solidFill>
            <a:srgbClr val="008D8A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741488" y="1475717"/>
            <a:ext cx="2665664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Sally Baek </a:t>
            </a:r>
            <a:endParaRPr lang="en-US" sz="105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105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Design Researcher</a:t>
            </a:r>
            <a:endParaRPr lang="en-US" sz="105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41832" y="1015504"/>
            <a:ext cx="1284180" cy="1284180"/>
          </a:xfrm>
          <a:prstGeom prst="ellipse">
            <a:avLst/>
          </a:prstGeom>
          <a:solidFill>
            <a:srgbClr val="008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938781" y="1985185"/>
            <a:ext cx="3323008" cy="3657906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charset="0"/>
              <a:buChar char="•"/>
            </a:pP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Sally Baek divides her time in the Innovation Engine developing creative assets and supporting projects using ethnographic research methodologies. </a:t>
            </a:r>
          </a:p>
          <a:p>
            <a:pPr marL="285750" indent="-285750">
              <a:buFont typeface="Arial" charset="0"/>
              <a:buChar char="•"/>
            </a:pPr>
            <a:endParaRPr lang="en-US" sz="11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She is involved in exploring new ways to identify and define user needs in order to better inform design and strategy for the System. </a:t>
            </a:r>
          </a:p>
          <a:p>
            <a:pPr marL="285750" indent="-285750">
              <a:buFont typeface="Arial" charset="0"/>
              <a:buChar char="•"/>
            </a:pPr>
            <a:endParaRPr lang="en-US" sz="11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She received her undergraduate BBA degree in Strategic Design and Management from Parsons The New School for Design.</a:t>
            </a:r>
          </a:p>
          <a:p>
            <a:pPr marL="285750" indent="-285750">
              <a:buFont typeface="Arial" charset="0"/>
              <a:buChar char="•"/>
            </a:pPr>
            <a:endParaRPr lang="en-US" sz="11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100" b="1" dirty="0" smtClean="0">
                <a:latin typeface="Arial" charset="0"/>
                <a:ea typeface="Arial" charset="0"/>
                <a:cs typeface="Arial" charset="0"/>
              </a:rPr>
              <a:t>“Creativity is a wild mind and disciplined eye.”</a:t>
            </a:r>
          </a:p>
          <a:p>
            <a:pPr marL="285750" indent="-285750">
              <a:buFont typeface="Arial" charset="0"/>
              <a:buChar char="•"/>
            </a:pPr>
            <a:endParaRPr lang="en-US" sz="1100" dirty="0" smtClean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0647" y="1153634"/>
            <a:ext cx="997720" cy="976825"/>
          </a:xfrm>
          <a:prstGeom prst="ellipse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2124763" y="6173523"/>
            <a:ext cx="236475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err="1" smtClean="0">
                <a:latin typeface="Arial" charset="0"/>
                <a:ea typeface="Arial" charset="0"/>
                <a:cs typeface="Arial" charset="0"/>
              </a:rPr>
              <a:t>Sally.Baek@carolinashealthcare.org</a:t>
            </a:r>
            <a:endParaRPr lang="en-US" sz="1050" dirty="0"/>
          </a:p>
        </p:txBody>
      </p:sp>
      <p:sp>
        <p:nvSpPr>
          <p:cNvPr id="2" name="Oval 1"/>
          <p:cNvSpPr/>
          <p:nvPr/>
        </p:nvSpPr>
        <p:spPr>
          <a:xfrm>
            <a:off x="4847214" y="1118033"/>
            <a:ext cx="977294" cy="9772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054266" y="1453320"/>
            <a:ext cx="53732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smtClean="0">
                <a:latin typeface="Arial" charset="0"/>
                <a:ea typeface="Arial" charset="0"/>
                <a:cs typeface="Arial" charset="0"/>
              </a:rPr>
              <a:t>Photo</a:t>
            </a:r>
            <a:endParaRPr lang="en-US" sz="1050" dirty="0"/>
          </a:p>
        </p:txBody>
      </p:sp>
      <p:sp>
        <p:nvSpPr>
          <p:cNvPr id="3" name="Rectangle 2"/>
          <p:cNvSpPr/>
          <p:nvPr/>
        </p:nvSpPr>
        <p:spPr>
          <a:xfrm>
            <a:off x="3390975" y="1488157"/>
            <a:ext cx="922047" cy="307777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r>
              <a:rPr lang="en-US" sz="1400" b="1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Example</a:t>
            </a:r>
            <a:endParaRPr lang="en-US" sz="1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45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1571</TotalTime>
  <Words>115</Words>
  <Application>Microsoft Macintosh PowerPoint</Application>
  <PresentationFormat>On-screen Show (4:3)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Baek, Sally</dc:creator>
  <cp:lastModifiedBy>Baek, Sally</cp:lastModifiedBy>
  <cp:revision>100</cp:revision>
  <cp:lastPrinted>2017-02-02T22:25:33Z</cp:lastPrinted>
  <dcterms:created xsi:type="dcterms:W3CDTF">2016-12-07T18:32:30Z</dcterms:created>
  <dcterms:modified xsi:type="dcterms:W3CDTF">2017-02-28T21:54:16Z</dcterms:modified>
</cp:coreProperties>
</file>