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5"/>
  </p:notesMasterIdLst>
  <p:sldIdLst>
    <p:sldId id="257" r:id="rId3"/>
    <p:sldId id="258" r:id="rId4"/>
    <p:sldId id="281" r:id="rId5"/>
    <p:sldId id="297" r:id="rId6"/>
    <p:sldId id="298" r:id="rId7"/>
    <p:sldId id="299" r:id="rId8"/>
    <p:sldId id="301" r:id="rId9"/>
    <p:sldId id="282" r:id="rId10"/>
    <p:sldId id="269" r:id="rId11"/>
    <p:sldId id="285" r:id="rId12"/>
    <p:sldId id="312" r:id="rId13"/>
    <p:sldId id="293" r:id="rId14"/>
    <p:sldId id="307" r:id="rId15"/>
    <p:sldId id="311" r:id="rId16"/>
    <p:sldId id="309" r:id="rId17"/>
    <p:sldId id="310" r:id="rId18"/>
    <p:sldId id="288" r:id="rId19"/>
    <p:sldId id="289" r:id="rId20"/>
    <p:sldId id="291" r:id="rId21"/>
    <p:sldId id="271" r:id="rId22"/>
    <p:sldId id="273" r:id="rId23"/>
    <p:sldId id="274" r:id="rId24"/>
    <p:sldId id="272" r:id="rId25"/>
    <p:sldId id="275" r:id="rId26"/>
    <p:sldId id="276" r:id="rId27"/>
    <p:sldId id="304" r:id="rId28"/>
    <p:sldId id="302" r:id="rId29"/>
    <p:sldId id="303" r:id="rId30"/>
    <p:sldId id="305" r:id="rId31"/>
    <p:sldId id="306" r:id="rId32"/>
    <p:sldId id="263"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5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936A2-0A4C-4848-87B0-A18BCAE0D7D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C43268A4-C0E5-4443-B32F-2B02D4E0DA3F}">
      <dgm:prSet phldrT="[Text]"/>
      <dgm:spPr>
        <a:solidFill>
          <a:srgbClr val="00B050"/>
        </a:solidFill>
        <a:ln w="38100">
          <a:solidFill>
            <a:schemeClr val="tx1"/>
          </a:solidFill>
        </a:ln>
      </dgm:spPr>
      <dgm:t>
        <a:bodyPr/>
        <a:lstStyle/>
        <a:p>
          <a:r>
            <a:rPr lang="en-US" dirty="0" smtClean="0"/>
            <a:t>Operations</a:t>
          </a:r>
          <a:endParaRPr lang="en-US" dirty="0"/>
        </a:p>
      </dgm:t>
    </dgm:pt>
    <dgm:pt modelId="{CD8A4A92-95D4-4DA8-9CA5-31720403E6D5}" type="parTrans" cxnId="{13538111-6691-4325-950C-6D9F8943869A}">
      <dgm:prSet/>
      <dgm:spPr/>
      <dgm:t>
        <a:bodyPr/>
        <a:lstStyle/>
        <a:p>
          <a:endParaRPr lang="en-US"/>
        </a:p>
      </dgm:t>
    </dgm:pt>
    <dgm:pt modelId="{F16C60AA-163D-4EC1-9960-1B0905C24E57}" type="sibTrans" cxnId="{13538111-6691-4325-950C-6D9F8943869A}">
      <dgm:prSet/>
      <dgm:spPr/>
      <dgm:t>
        <a:bodyPr/>
        <a:lstStyle/>
        <a:p>
          <a:endParaRPr lang="en-US"/>
        </a:p>
      </dgm:t>
    </dgm:pt>
    <dgm:pt modelId="{5D9BC5CD-1DAC-4F3D-A589-7EEF352BD0D1}">
      <dgm:prSet phldrT="[Text]"/>
      <dgm:spPr>
        <a:solidFill>
          <a:schemeClr val="accent1">
            <a:lumMod val="75000"/>
          </a:schemeClr>
        </a:solidFill>
      </dgm:spPr>
      <dgm:t>
        <a:bodyPr/>
        <a:lstStyle/>
        <a:p>
          <a:r>
            <a:rPr lang="en-US" dirty="0" smtClean="0"/>
            <a:t>Worked Hours / Unit</a:t>
          </a:r>
          <a:endParaRPr lang="en-US" dirty="0"/>
        </a:p>
      </dgm:t>
    </dgm:pt>
    <dgm:pt modelId="{95556BA0-3744-4EBD-BBDF-AC7F65225C56}" type="parTrans" cxnId="{360E4FCD-2845-4E04-A15A-724CFDBD325A}">
      <dgm:prSet/>
      <dgm:spPr/>
      <dgm:t>
        <a:bodyPr/>
        <a:lstStyle/>
        <a:p>
          <a:endParaRPr lang="en-US"/>
        </a:p>
      </dgm:t>
    </dgm:pt>
    <dgm:pt modelId="{09457E5B-2EEA-4635-821F-CEDEE7300239}" type="sibTrans" cxnId="{360E4FCD-2845-4E04-A15A-724CFDBD325A}">
      <dgm:prSet/>
      <dgm:spPr/>
      <dgm:t>
        <a:bodyPr/>
        <a:lstStyle/>
        <a:p>
          <a:endParaRPr lang="en-US"/>
        </a:p>
      </dgm:t>
    </dgm:pt>
    <dgm:pt modelId="{E3834C5E-E654-49FD-BF5E-DDFDC1E72BB7}">
      <dgm:prSet phldrT="[Text]"/>
      <dgm:spPr>
        <a:solidFill>
          <a:schemeClr val="accent1">
            <a:lumMod val="75000"/>
          </a:schemeClr>
        </a:solidFill>
      </dgm:spPr>
      <dgm:t>
        <a:bodyPr/>
        <a:lstStyle/>
        <a:p>
          <a:r>
            <a:rPr lang="en-US" dirty="0" smtClean="0"/>
            <a:t>Labor $$ / Unit</a:t>
          </a:r>
          <a:endParaRPr lang="en-US" dirty="0"/>
        </a:p>
      </dgm:t>
    </dgm:pt>
    <dgm:pt modelId="{38934BAD-CD0A-49B1-800B-24343000F8B8}" type="parTrans" cxnId="{BE0E5B41-F1C4-4B9A-95C8-C43181ED4571}">
      <dgm:prSet/>
      <dgm:spPr/>
      <dgm:t>
        <a:bodyPr/>
        <a:lstStyle/>
        <a:p>
          <a:endParaRPr lang="en-US"/>
        </a:p>
      </dgm:t>
    </dgm:pt>
    <dgm:pt modelId="{17CF6452-F942-4585-B538-D1F2497C933D}" type="sibTrans" cxnId="{BE0E5B41-F1C4-4B9A-95C8-C43181ED4571}">
      <dgm:prSet/>
      <dgm:spPr/>
      <dgm:t>
        <a:bodyPr/>
        <a:lstStyle/>
        <a:p>
          <a:endParaRPr lang="en-US"/>
        </a:p>
      </dgm:t>
    </dgm:pt>
    <dgm:pt modelId="{ED685197-4006-4768-BD0D-B614DA7CFEB2}">
      <dgm:prSet phldrT="[Text]"/>
      <dgm:spPr>
        <a:solidFill>
          <a:schemeClr val="bg2">
            <a:lumMod val="75000"/>
          </a:schemeClr>
        </a:solidFill>
      </dgm:spPr>
      <dgm:t>
        <a:bodyPr/>
        <a:lstStyle/>
        <a:p>
          <a:r>
            <a:rPr lang="en-US" dirty="0" smtClean="0"/>
            <a:t>Quality</a:t>
          </a:r>
          <a:endParaRPr lang="en-US" dirty="0"/>
        </a:p>
      </dgm:t>
    </dgm:pt>
    <dgm:pt modelId="{5F609CB1-4706-402E-BAA4-1A58DDF77792}" type="parTrans" cxnId="{EAA4CB57-211A-4A51-8CD6-54DB349C95E6}">
      <dgm:prSet/>
      <dgm:spPr/>
      <dgm:t>
        <a:bodyPr/>
        <a:lstStyle/>
        <a:p>
          <a:endParaRPr lang="en-US"/>
        </a:p>
      </dgm:t>
    </dgm:pt>
    <dgm:pt modelId="{B8691089-9843-430D-8847-AC7B113F3F5C}" type="sibTrans" cxnId="{EAA4CB57-211A-4A51-8CD6-54DB349C95E6}">
      <dgm:prSet/>
      <dgm:spPr/>
      <dgm:t>
        <a:bodyPr/>
        <a:lstStyle/>
        <a:p>
          <a:endParaRPr lang="en-US"/>
        </a:p>
      </dgm:t>
    </dgm:pt>
    <dgm:pt modelId="{62630AA0-DE90-4560-B04F-B7BF54CECDDD}">
      <dgm:prSet phldrT="[Text]"/>
      <dgm:spPr>
        <a:solidFill>
          <a:srgbClr val="007D85"/>
        </a:solidFill>
      </dgm:spPr>
      <dgm:t>
        <a:bodyPr/>
        <a:lstStyle/>
        <a:p>
          <a:r>
            <a:rPr lang="en-US" dirty="0" smtClean="0"/>
            <a:t>Outcomes</a:t>
          </a:r>
          <a:endParaRPr lang="en-US" dirty="0"/>
        </a:p>
      </dgm:t>
    </dgm:pt>
    <dgm:pt modelId="{C03B3591-B637-4CAF-B3E2-F3522F3E7891}" type="parTrans" cxnId="{31303ACD-BEE0-4057-8AC7-1A959FC60A92}">
      <dgm:prSet/>
      <dgm:spPr/>
      <dgm:t>
        <a:bodyPr/>
        <a:lstStyle/>
        <a:p>
          <a:endParaRPr lang="en-US"/>
        </a:p>
      </dgm:t>
    </dgm:pt>
    <dgm:pt modelId="{46717161-F584-4224-A211-0A192061B0DD}" type="sibTrans" cxnId="{31303ACD-BEE0-4057-8AC7-1A959FC60A92}">
      <dgm:prSet/>
      <dgm:spPr/>
      <dgm:t>
        <a:bodyPr/>
        <a:lstStyle/>
        <a:p>
          <a:endParaRPr lang="en-US"/>
        </a:p>
      </dgm:t>
    </dgm:pt>
    <dgm:pt modelId="{0752B183-11F3-4157-832B-741A157CE1FB}">
      <dgm:prSet phldrT="[Text]"/>
      <dgm:spPr>
        <a:solidFill>
          <a:srgbClr val="007D85"/>
        </a:solidFill>
      </dgm:spPr>
      <dgm:t>
        <a:bodyPr/>
        <a:lstStyle/>
        <a:p>
          <a:r>
            <a:rPr lang="en-US" dirty="0" smtClean="0"/>
            <a:t>Infections</a:t>
          </a:r>
          <a:endParaRPr lang="en-US" dirty="0"/>
        </a:p>
      </dgm:t>
    </dgm:pt>
    <dgm:pt modelId="{D7D6E3B6-37B5-4513-BEFE-964095F8E4A5}" type="parTrans" cxnId="{3159933B-FC12-4395-A9C6-8B5DB2DAD770}">
      <dgm:prSet/>
      <dgm:spPr/>
      <dgm:t>
        <a:bodyPr/>
        <a:lstStyle/>
        <a:p>
          <a:endParaRPr lang="en-US"/>
        </a:p>
      </dgm:t>
    </dgm:pt>
    <dgm:pt modelId="{8339C75D-CD11-4B30-8477-08759FD32F80}" type="sibTrans" cxnId="{3159933B-FC12-4395-A9C6-8B5DB2DAD770}">
      <dgm:prSet/>
      <dgm:spPr/>
      <dgm:t>
        <a:bodyPr/>
        <a:lstStyle/>
        <a:p>
          <a:endParaRPr lang="en-US"/>
        </a:p>
      </dgm:t>
    </dgm:pt>
    <dgm:pt modelId="{87D493C1-5855-4AD2-AC3D-153D9F0E6B49}">
      <dgm:prSet phldrT="[Text]"/>
      <dgm:spPr>
        <a:solidFill>
          <a:schemeClr val="bg2">
            <a:lumMod val="75000"/>
          </a:schemeClr>
        </a:solidFill>
      </dgm:spPr>
      <dgm:t>
        <a:bodyPr/>
        <a:lstStyle/>
        <a:p>
          <a:r>
            <a:rPr lang="en-US" dirty="0" smtClean="0"/>
            <a:t>Supplies</a:t>
          </a:r>
          <a:endParaRPr lang="en-US" dirty="0"/>
        </a:p>
      </dgm:t>
    </dgm:pt>
    <dgm:pt modelId="{4EAFC98C-13BC-4C33-BEA8-99030CB5032B}" type="parTrans" cxnId="{A832948C-3967-4405-A70D-9121ED1AEB3F}">
      <dgm:prSet/>
      <dgm:spPr/>
      <dgm:t>
        <a:bodyPr/>
        <a:lstStyle/>
        <a:p>
          <a:endParaRPr lang="en-US"/>
        </a:p>
      </dgm:t>
    </dgm:pt>
    <dgm:pt modelId="{E1FF8BDD-89EE-474E-8C0C-3ED844D37E3A}" type="sibTrans" cxnId="{A832948C-3967-4405-A70D-9121ED1AEB3F}">
      <dgm:prSet/>
      <dgm:spPr/>
      <dgm:t>
        <a:bodyPr/>
        <a:lstStyle/>
        <a:p>
          <a:endParaRPr lang="en-US"/>
        </a:p>
      </dgm:t>
    </dgm:pt>
    <dgm:pt modelId="{EF643305-A634-4A4C-B2B2-4A3F2F91C8B8}">
      <dgm:prSet phldrT="[Text]"/>
      <dgm:spPr>
        <a:solidFill>
          <a:srgbClr val="007D85"/>
        </a:solidFill>
      </dgm:spPr>
      <dgm:t>
        <a:bodyPr/>
        <a:lstStyle/>
        <a:p>
          <a:r>
            <a:rPr lang="en-US" dirty="0" smtClean="0"/>
            <a:t>Pricing</a:t>
          </a:r>
          <a:endParaRPr lang="en-US" dirty="0"/>
        </a:p>
      </dgm:t>
    </dgm:pt>
    <dgm:pt modelId="{C940A72C-EF85-4158-9A7C-26C2000B25BC}" type="parTrans" cxnId="{FF875B94-29E7-45BC-B796-3573046D674C}">
      <dgm:prSet/>
      <dgm:spPr/>
      <dgm:t>
        <a:bodyPr/>
        <a:lstStyle/>
        <a:p>
          <a:endParaRPr lang="en-US"/>
        </a:p>
      </dgm:t>
    </dgm:pt>
    <dgm:pt modelId="{D4968BDA-7EAE-421C-9DA0-37EB73568F7B}" type="sibTrans" cxnId="{FF875B94-29E7-45BC-B796-3573046D674C}">
      <dgm:prSet/>
      <dgm:spPr/>
      <dgm:t>
        <a:bodyPr/>
        <a:lstStyle/>
        <a:p>
          <a:endParaRPr lang="en-US"/>
        </a:p>
      </dgm:t>
    </dgm:pt>
    <dgm:pt modelId="{49C47456-51C7-4A0B-A02D-8A13595E4526}">
      <dgm:prSet phldrT="[Text]"/>
      <dgm:spPr>
        <a:solidFill>
          <a:srgbClr val="007D85"/>
        </a:solidFill>
      </dgm:spPr>
      <dgm:t>
        <a:bodyPr/>
        <a:lstStyle/>
        <a:p>
          <a:r>
            <a:rPr lang="en-US" dirty="0" smtClean="0"/>
            <a:t>Utilization</a:t>
          </a:r>
          <a:endParaRPr lang="en-US" dirty="0"/>
        </a:p>
      </dgm:t>
    </dgm:pt>
    <dgm:pt modelId="{D558F7FF-6C63-4541-9AA5-0A9C5F870F36}" type="parTrans" cxnId="{55302FF8-F1CB-4B5A-A827-51CAEB3A8622}">
      <dgm:prSet/>
      <dgm:spPr/>
      <dgm:t>
        <a:bodyPr/>
        <a:lstStyle/>
        <a:p>
          <a:endParaRPr lang="en-US"/>
        </a:p>
      </dgm:t>
    </dgm:pt>
    <dgm:pt modelId="{13DCCBC4-9A6A-4F4A-AEFC-6958C35CB268}" type="sibTrans" cxnId="{55302FF8-F1CB-4B5A-A827-51CAEB3A8622}">
      <dgm:prSet/>
      <dgm:spPr/>
      <dgm:t>
        <a:bodyPr/>
        <a:lstStyle/>
        <a:p>
          <a:endParaRPr lang="en-US"/>
        </a:p>
      </dgm:t>
    </dgm:pt>
    <dgm:pt modelId="{52A19AB2-E055-40B0-8165-0858BDC4FC15}">
      <dgm:prSet phldrT="[Text]"/>
      <dgm:spPr>
        <a:solidFill>
          <a:schemeClr val="accent1">
            <a:lumMod val="75000"/>
          </a:schemeClr>
        </a:solidFill>
      </dgm:spPr>
      <dgm:t>
        <a:bodyPr/>
        <a:lstStyle/>
        <a:p>
          <a:r>
            <a:rPr lang="en-US" dirty="0" smtClean="0"/>
            <a:t>Margin</a:t>
          </a:r>
          <a:endParaRPr lang="en-US" dirty="0"/>
        </a:p>
      </dgm:t>
    </dgm:pt>
    <dgm:pt modelId="{F3068530-7E80-46DC-A5E8-51DA6BC344D6}" type="parTrans" cxnId="{F5CF05B9-0A4C-4EB6-9BCC-8967254DB9D3}">
      <dgm:prSet/>
      <dgm:spPr/>
      <dgm:t>
        <a:bodyPr/>
        <a:lstStyle/>
        <a:p>
          <a:endParaRPr lang="en-US"/>
        </a:p>
      </dgm:t>
    </dgm:pt>
    <dgm:pt modelId="{9B0CED2A-F788-4B80-BA8A-3C9C63788586}" type="sibTrans" cxnId="{F5CF05B9-0A4C-4EB6-9BCC-8967254DB9D3}">
      <dgm:prSet/>
      <dgm:spPr/>
      <dgm:t>
        <a:bodyPr/>
        <a:lstStyle/>
        <a:p>
          <a:endParaRPr lang="en-US"/>
        </a:p>
      </dgm:t>
    </dgm:pt>
    <dgm:pt modelId="{638AAC51-376F-472C-99CC-19039FA19D59}">
      <dgm:prSet phldrT="[Text]"/>
      <dgm:spPr>
        <a:solidFill>
          <a:schemeClr val="bg2">
            <a:lumMod val="75000"/>
          </a:schemeClr>
        </a:solidFill>
      </dgm:spPr>
      <dgm:t>
        <a:bodyPr/>
        <a:lstStyle/>
        <a:p>
          <a:r>
            <a:rPr lang="en-US" dirty="0" smtClean="0"/>
            <a:t>Customer Service</a:t>
          </a:r>
          <a:endParaRPr lang="en-US" dirty="0"/>
        </a:p>
      </dgm:t>
    </dgm:pt>
    <dgm:pt modelId="{3ECD4407-C18B-4FEA-983C-94D38D278462}" type="parTrans" cxnId="{814823B8-46FA-45D9-BDF6-E82450F02B56}">
      <dgm:prSet/>
      <dgm:spPr/>
      <dgm:t>
        <a:bodyPr/>
        <a:lstStyle/>
        <a:p>
          <a:endParaRPr lang="en-US"/>
        </a:p>
      </dgm:t>
    </dgm:pt>
    <dgm:pt modelId="{80A7AC39-0586-44EA-BA95-FFB33006CF40}" type="sibTrans" cxnId="{814823B8-46FA-45D9-BDF6-E82450F02B56}">
      <dgm:prSet/>
      <dgm:spPr/>
      <dgm:t>
        <a:bodyPr/>
        <a:lstStyle/>
        <a:p>
          <a:endParaRPr lang="en-US"/>
        </a:p>
      </dgm:t>
    </dgm:pt>
    <dgm:pt modelId="{C78B592B-F6BC-4323-93D6-4004269669FC}">
      <dgm:prSet phldrT="[Text]"/>
      <dgm:spPr>
        <a:solidFill>
          <a:srgbClr val="007D85"/>
        </a:solidFill>
      </dgm:spPr>
      <dgm:t>
        <a:bodyPr/>
        <a:lstStyle/>
        <a:p>
          <a:r>
            <a:rPr lang="en-US" dirty="0" smtClean="0"/>
            <a:t>Physician Satisfaction</a:t>
          </a:r>
          <a:endParaRPr lang="en-US" dirty="0"/>
        </a:p>
      </dgm:t>
    </dgm:pt>
    <dgm:pt modelId="{133D12B7-11D1-4E9E-820E-D68852CDFCB8}" type="parTrans" cxnId="{A3F05602-9E77-49B2-9F97-6BD718AF8678}">
      <dgm:prSet/>
      <dgm:spPr/>
      <dgm:t>
        <a:bodyPr/>
        <a:lstStyle/>
        <a:p>
          <a:endParaRPr lang="en-US"/>
        </a:p>
      </dgm:t>
    </dgm:pt>
    <dgm:pt modelId="{7FB8140E-3428-4FC9-B0EE-1EE6FB43C5D3}" type="sibTrans" cxnId="{A3F05602-9E77-49B2-9F97-6BD718AF8678}">
      <dgm:prSet/>
      <dgm:spPr/>
      <dgm:t>
        <a:bodyPr/>
        <a:lstStyle/>
        <a:p>
          <a:endParaRPr lang="en-US"/>
        </a:p>
      </dgm:t>
    </dgm:pt>
    <dgm:pt modelId="{8B2D608D-71F3-4D94-B574-2D2EB3D957BE}">
      <dgm:prSet phldrT="[Text]"/>
      <dgm:spPr>
        <a:solidFill>
          <a:srgbClr val="007D85"/>
        </a:solidFill>
      </dgm:spPr>
      <dgm:t>
        <a:bodyPr/>
        <a:lstStyle/>
        <a:p>
          <a:r>
            <a:rPr lang="en-US" dirty="0" smtClean="0"/>
            <a:t>Patient Satisfaction</a:t>
          </a:r>
          <a:endParaRPr lang="en-US" dirty="0"/>
        </a:p>
      </dgm:t>
    </dgm:pt>
    <dgm:pt modelId="{34D9596F-0EBE-4292-9ACC-30D89A24D38E}" type="parTrans" cxnId="{0CE322E8-B29B-412F-80F0-FBE5B7C068EB}">
      <dgm:prSet/>
      <dgm:spPr/>
      <dgm:t>
        <a:bodyPr/>
        <a:lstStyle/>
        <a:p>
          <a:endParaRPr lang="en-US"/>
        </a:p>
      </dgm:t>
    </dgm:pt>
    <dgm:pt modelId="{E6831AF5-9EDA-4314-8305-B714B8274EC1}" type="sibTrans" cxnId="{0CE322E8-B29B-412F-80F0-FBE5B7C068EB}">
      <dgm:prSet/>
      <dgm:spPr/>
      <dgm:t>
        <a:bodyPr/>
        <a:lstStyle/>
        <a:p>
          <a:endParaRPr lang="en-US"/>
        </a:p>
      </dgm:t>
    </dgm:pt>
    <dgm:pt modelId="{1AC18AD6-595D-4A17-938A-BDB63996336A}" type="pres">
      <dgm:prSet presAssocID="{BC3936A2-0A4C-4848-87B0-A18BCAE0D7D2}" presName="theList" presStyleCnt="0">
        <dgm:presLayoutVars>
          <dgm:dir/>
          <dgm:animLvl val="lvl"/>
          <dgm:resizeHandles val="exact"/>
        </dgm:presLayoutVars>
      </dgm:prSet>
      <dgm:spPr/>
      <dgm:t>
        <a:bodyPr/>
        <a:lstStyle/>
        <a:p>
          <a:endParaRPr lang="en-US"/>
        </a:p>
      </dgm:t>
    </dgm:pt>
    <dgm:pt modelId="{FD492A15-A2A4-47BF-918C-A72B46F0D8B5}" type="pres">
      <dgm:prSet presAssocID="{C43268A4-C0E5-4443-B32F-2B02D4E0DA3F}" presName="compNode" presStyleCnt="0"/>
      <dgm:spPr/>
    </dgm:pt>
    <dgm:pt modelId="{72130310-7ED3-4201-9FA0-19BC23A990D0}" type="pres">
      <dgm:prSet presAssocID="{C43268A4-C0E5-4443-B32F-2B02D4E0DA3F}" presName="aNode" presStyleLbl="bgShp" presStyleIdx="0" presStyleCnt="4"/>
      <dgm:spPr/>
      <dgm:t>
        <a:bodyPr/>
        <a:lstStyle/>
        <a:p>
          <a:endParaRPr lang="en-US"/>
        </a:p>
      </dgm:t>
    </dgm:pt>
    <dgm:pt modelId="{2A11CBD3-3252-443A-8031-9708F79D3947}" type="pres">
      <dgm:prSet presAssocID="{C43268A4-C0E5-4443-B32F-2B02D4E0DA3F}" presName="textNode" presStyleLbl="bgShp" presStyleIdx="0" presStyleCnt="4"/>
      <dgm:spPr/>
      <dgm:t>
        <a:bodyPr/>
        <a:lstStyle/>
        <a:p>
          <a:endParaRPr lang="en-US"/>
        </a:p>
      </dgm:t>
    </dgm:pt>
    <dgm:pt modelId="{D39C1828-D783-433F-AD35-C8B3F6A7BDAC}" type="pres">
      <dgm:prSet presAssocID="{C43268A4-C0E5-4443-B32F-2B02D4E0DA3F}" presName="compChildNode" presStyleCnt="0"/>
      <dgm:spPr/>
    </dgm:pt>
    <dgm:pt modelId="{98E18A65-7928-4C2A-8EBA-CFCB46EAE6E9}" type="pres">
      <dgm:prSet presAssocID="{C43268A4-C0E5-4443-B32F-2B02D4E0DA3F}" presName="theInnerList" presStyleCnt="0"/>
      <dgm:spPr/>
    </dgm:pt>
    <dgm:pt modelId="{8AEF10FF-F5E7-4D2E-8481-C1AEADCD0881}" type="pres">
      <dgm:prSet presAssocID="{5D9BC5CD-1DAC-4F3D-A589-7EEF352BD0D1}" presName="childNode" presStyleLbl="node1" presStyleIdx="0" presStyleCnt="9">
        <dgm:presLayoutVars>
          <dgm:bulletEnabled val="1"/>
        </dgm:presLayoutVars>
      </dgm:prSet>
      <dgm:spPr/>
      <dgm:t>
        <a:bodyPr/>
        <a:lstStyle/>
        <a:p>
          <a:endParaRPr lang="en-US"/>
        </a:p>
      </dgm:t>
    </dgm:pt>
    <dgm:pt modelId="{04A19A8F-FDA2-4B2F-80B4-85F44C4E7FAC}" type="pres">
      <dgm:prSet presAssocID="{5D9BC5CD-1DAC-4F3D-A589-7EEF352BD0D1}" presName="aSpace2" presStyleCnt="0"/>
      <dgm:spPr/>
    </dgm:pt>
    <dgm:pt modelId="{3F6A1A4D-5CE3-4757-8644-4D58B4F4DD72}" type="pres">
      <dgm:prSet presAssocID="{E3834C5E-E654-49FD-BF5E-DDFDC1E72BB7}" presName="childNode" presStyleLbl="node1" presStyleIdx="1" presStyleCnt="9">
        <dgm:presLayoutVars>
          <dgm:bulletEnabled val="1"/>
        </dgm:presLayoutVars>
      </dgm:prSet>
      <dgm:spPr/>
      <dgm:t>
        <a:bodyPr/>
        <a:lstStyle/>
        <a:p>
          <a:endParaRPr lang="en-US"/>
        </a:p>
      </dgm:t>
    </dgm:pt>
    <dgm:pt modelId="{1BBE722B-9BAB-4392-833B-F4A8F30B5D3D}" type="pres">
      <dgm:prSet presAssocID="{E3834C5E-E654-49FD-BF5E-DDFDC1E72BB7}" presName="aSpace2" presStyleCnt="0"/>
      <dgm:spPr/>
    </dgm:pt>
    <dgm:pt modelId="{91B197FE-D6F7-48F7-995F-B8D06BFF6F21}" type="pres">
      <dgm:prSet presAssocID="{52A19AB2-E055-40B0-8165-0858BDC4FC15}" presName="childNode" presStyleLbl="node1" presStyleIdx="2" presStyleCnt="9">
        <dgm:presLayoutVars>
          <dgm:bulletEnabled val="1"/>
        </dgm:presLayoutVars>
      </dgm:prSet>
      <dgm:spPr/>
      <dgm:t>
        <a:bodyPr/>
        <a:lstStyle/>
        <a:p>
          <a:endParaRPr lang="en-US"/>
        </a:p>
      </dgm:t>
    </dgm:pt>
    <dgm:pt modelId="{4C38F209-97CA-4C28-9394-CE6752027F99}" type="pres">
      <dgm:prSet presAssocID="{C43268A4-C0E5-4443-B32F-2B02D4E0DA3F}" presName="aSpace" presStyleCnt="0"/>
      <dgm:spPr/>
    </dgm:pt>
    <dgm:pt modelId="{B380F43C-66ED-41DA-AE2E-CE6822FDBF2C}" type="pres">
      <dgm:prSet presAssocID="{ED685197-4006-4768-BD0D-B614DA7CFEB2}" presName="compNode" presStyleCnt="0"/>
      <dgm:spPr/>
    </dgm:pt>
    <dgm:pt modelId="{B4464D7B-D60F-4BDE-84B0-51FE5AE8AF95}" type="pres">
      <dgm:prSet presAssocID="{ED685197-4006-4768-BD0D-B614DA7CFEB2}" presName="aNode" presStyleLbl="bgShp" presStyleIdx="1" presStyleCnt="4"/>
      <dgm:spPr/>
      <dgm:t>
        <a:bodyPr/>
        <a:lstStyle/>
        <a:p>
          <a:endParaRPr lang="en-US"/>
        </a:p>
      </dgm:t>
    </dgm:pt>
    <dgm:pt modelId="{58603224-394F-4D60-AF4E-963516D61D58}" type="pres">
      <dgm:prSet presAssocID="{ED685197-4006-4768-BD0D-B614DA7CFEB2}" presName="textNode" presStyleLbl="bgShp" presStyleIdx="1" presStyleCnt="4"/>
      <dgm:spPr/>
      <dgm:t>
        <a:bodyPr/>
        <a:lstStyle/>
        <a:p>
          <a:endParaRPr lang="en-US"/>
        </a:p>
      </dgm:t>
    </dgm:pt>
    <dgm:pt modelId="{1C5EFE9D-E375-4731-A4E9-FEA9B980B8FC}" type="pres">
      <dgm:prSet presAssocID="{ED685197-4006-4768-BD0D-B614DA7CFEB2}" presName="compChildNode" presStyleCnt="0"/>
      <dgm:spPr/>
    </dgm:pt>
    <dgm:pt modelId="{DF3CC266-330B-4F7E-8A0A-994C24F4966C}" type="pres">
      <dgm:prSet presAssocID="{ED685197-4006-4768-BD0D-B614DA7CFEB2}" presName="theInnerList" presStyleCnt="0"/>
      <dgm:spPr/>
    </dgm:pt>
    <dgm:pt modelId="{8BF533CB-417C-4176-9F7D-53C2424B4690}" type="pres">
      <dgm:prSet presAssocID="{62630AA0-DE90-4560-B04F-B7BF54CECDDD}" presName="childNode" presStyleLbl="node1" presStyleIdx="3" presStyleCnt="9">
        <dgm:presLayoutVars>
          <dgm:bulletEnabled val="1"/>
        </dgm:presLayoutVars>
      </dgm:prSet>
      <dgm:spPr/>
      <dgm:t>
        <a:bodyPr/>
        <a:lstStyle/>
        <a:p>
          <a:endParaRPr lang="en-US"/>
        </a:p>
      </dgm:t>
    </dgm:pt>
    <dgm:pt modelId="{D6D1F212-2CB1-4A00-82EA-5E4137DF1B62}" type="pres">
      <dgm:prSet presAssocID="{62630AA0-DE90-4560-B04F-B7BF54CECDDD}" presName="aSpace2" presStyleCnt="0"/>
      <dgm:spPr/>
    </dgm:pt>
    <dgm:pt modelId="{E977E4C9-1FCE-45DD-A39C-20D1DCD8794A}" type="pres">
      <dgm:prSet presAssocID="{0752B183-11F3-4157-832B-741A157CE1FB}" presName="childNode" presStyleLbl="node1" presStyleIdx="4" presStyleCnt="9">
        <dgm:presLayoutVars>
          <dgm:bulletEnabled val="1"/>
        </dgm:presLayoutVars>
      </dgm:prSet>
      <dgm:spPr/>
      <dgm:t>
        <a:bodyPr/>
        <a:lstStyle/>
        <a:p>
          <a:endParaRPr lang="en-US"/>
        </a:p>
      </dgm:t>
    </dgm:pt>
    <dgm:pt modelId="{02FEC852-DE13-43B8-AA70-6723F6CFA136}" type="pres">
      <dgm:prSet presAssocID="{ED685197-4006-4768-BD0D-B614DA7CFEB2}" presName="aSpace" presStyleCnt="0"/>
      <dgm:spPr/>
    </dgm:pt>
    <dgm:pt modelId="{08978CFE-09CB-4A4C-9B0E-AD42A79E61D6}" type="pres">
      <dgm:prSet presAssocID="{87D493C1-5855-4AD2-AC3D-153D9F0E6B49}" presName="compNode" presStyleCnt="0"/>
      <dgm:spPr/>
    </dgm:pt>
    <dgm:pt modelId="{3AEB0BD5-52A1-418F-A461-5315D3B59832}" type="pres">
      <dgm:prSet presAssocID="{87D493C1-5855-4AD2-AC3D-153D9F0E6B49}" presName="aNode" presStyleLbl="bgShp" presStyleIdx="2" presStyleCnt="4"/>
      <dgm:spPr/>
      <dgm:t>
        <a:bodyPr/>
        <a:lstStyle/>
        <a:p>
          <a:endParaRPr lang="en-US"/>
        </a:p>
      </dgm:t>
    </dgm:pt>
    <dgm:pt modelId="{EF6C7C74-A9FA-46A0-AA31-A11CF9B96AF0}" type="pres">
      <dgm:prSet presAssocID="{87D493C1-5855-4AD2-AC3D-153D9F0E6B49}" presName="textNode" presStyleLbl="bgShp" presStyleIdx="2" presStyleCnt="4"/>
      <dgm:spPr/>
      <dgm:t>
        <a:bodyPr/>
        <a:lstStyle/>
        <a:p>
          <a:endParaRPr lang="en-US"/>
        </a:p>
      </dgm:t>
    </dgm:pt>
    <dgm:pt modelId="{C62E5818-C383-4F39-8794-8A651DF2E7F1}" type="pres">
      <dgm:prSet presAssocID="{87D493C1-5855-4AD2-AC3D-153D9F0E6B49}" presName="compChildNode" presStyleCnt="0"/>
      <dgm:spPr/>
    </dgm:pt>
    <dgm:pt modelId="{C83DDF7B-1152-48E5-8CEE-3A5991E870B7}" type="pres">
      <dgm:prSet presAssocID="{87D493C1-5855-4AD2-AC3D-153D9F0E6B49}" presName="theInnerList" presStyleCnt="0"/>
      <dgm:spPr/>
    </dgm:pt>
    <dgm:pt modelId="{5D8B8999-503F-4CAC-B6EF-613A8734E088}" type="pres">
      <dgm:prSet presAssocID="{EF643305-A634-4A4C-B2B2-4A3F2F91C8B8}" presName="childNode" presStyleLbl="node1" presStyleIdx="5" presStyleCnt="9">
        <dgm:presLayoutVars>
          <dgm:bulletEnabled val="1"/>
        </dgm:presLayoutVars>
      </dgm:prSet>
      <dgm:spPr/>
      <dgm:t>
        <a:bodyPr/>
        <a:lstStyle/>
        <a:p>
          <a:endParaRPr lang="en-US"/>
        </a:p>
      </dgm:t>
    </dgm:pt>
    <dgm:pt modelId="{73AF7CB5-0B52-45E3-9817-263DA8208B88}" type="pres">
      <dgm:prSet presAssocID="{EF643305-A634-4A4C-B2B2-4A3F2F91C8B8}" presName="aSpace2" presStyleCnt="0"/>
      <dgm:spPr/>
    </dgm:pt>
    <dgm:pt modelId="{06C5EF67-49BA-40F9-B129-3C5A2AEB4D50}" type="pres">
      <dgm:prSet presAssocID="{49C47456-51C7-4A0B-A02D-8A13595E4526}" presName="childNode" presStyleLbl="node1" presStyleIdx="6" presStyleCnt="9">
        <dgm:presLayoutVars>
          <dgm:bulletEnabled val="1"/>
        </dgm:presLayoutVars>
      </dgm:prSet>
      <dgm:spPr/>
      <dgm:t>
        <a:bodyPr/>
        <a:lstStyle/>
        <a:p>
          <a:endParaRPr lang="en-US"/>
        </a:p>
      </dgm:t>
    </dgm:pt>
    <dgm:pt modelId="{0239AD0C-52E7-4E10-8A58-CF17B2AD353F}" type="pres">
      <dgm:prSet presAssocID="{87D493C1-5855-4AD2-AC3D-153D9F0E6B49}" presName="aSpace" presStyleCnt="0"/>
      <dgm:spPr/>
    </dgm:pt>
    <dgm:pt modelId="{54B33C61-A9BC-4CDD-B44E-D773CD703BEA}" type="pres">
      <dgm:prSet presAssocID="{638AAC51-376F-472C-99CC-19039FA19D59}" presName="compNode" presStyleCnt="0"/>
      <dgm:spPr/>
    </dgm:pt>
    <dgm:pt modelId="{93E90616-0C85-422C-B253-86D5257F061C}" type="pres">
      <dgm:prSet presAssocID="{638AAC51-376F-472C-99CC-19039FA19D59}" presName="aNode" presStyleLbl="bgShp" presStyleIdx="3" presStyleCnt="4"/>
      <dgm:spPr/>
      <dgm:t>
        <a:bodyPr/>
        <a:lstStyle/>
        <a:p>
          <a:endParaRPr lang="en-US"/>
        </a:p>
      </dgm:t>
    </dgm:pt>
    <dgm:pt modelId="{A37BE715-83C0-4697-B582-F0DF1E83E833}" type="pres">
      <dgm:prSet presAssocID="{638AAC51-376F-472C-99CC-19039FA19D59}" presName="textNode" presStyleLbl="bgShp" presStyleIdx="3" presStyleCnt="4"/>
      <dgm:spPr/>
      <dgm:t>
        <a:bodyPr/>
        <a:lstStyle/>
        <a:p>
          <a:endParaRPr lang="en-US"/>
        </a:p>
      </dgm:t>
    </dgm:pt>
    <dgm:pt modelId="{BA94C81F-0158-44A5-9F37-0E71830F7E45}" type="pres">
      <dgm:prSet presAssocID="{638AAC51-376F-472C-99CC-19039FA19D59}" presName="compChildNode" presStyleCnt="0"/>
      <dgm:spPr/>
    </dgm:pt>
    <dgm:pt modelId="{792CEFEB-9C10-4348-B672-D7D7D05C44E3}" type="pres">
      <dgm:prSet presAssocID="{638AAC51-376F-472C-99CC-19039FA19D59}" presName="theInnerList" presStyleCnt="0"/>
      <dgm:spPr/>
    </dgm:pt>
    <dgm:pt modelId="{ADA7FD8E-1437-4392-A9CD-6061D94493BD}" type="pres">
      <dgm:prSet presAssocID="{C78B592B-F6BC-4323-93D6-4004269669FC}" presName="childNode" presStyleLbl="node1" presStyleIdx="7" presStyleCnt="9">
        <dgm:presLayoutVars>
          <dgm:bulletEnabled val="1"/>
        </dgm:presLayoutVars>
      </dgm:prSet>
      <dgm:spPr/>
      <dgm:t>
        <a:bodyPr/>
        <a:lstStyle/>
        <a:p>
          <a:endParaRPr lang="en-US"/>
        </a:p>
      </dgm:t>
    </dgm:pt>
    <dgm:pt modelId="{BFD130CB-CE9D-4A19-9765-708C5418E8FC}" type="pres">
      <dgm:prSet presAssocID="{C78B592B-F6BC-4323-93D6-4004269669FC}" presName="aSpace2" presStyleCnt="0"/>
      <dgm:spPr/>
    </dgm:pt>
    <dgm:pt modelId="{CB68A442-436F-4857-9536-188EE76242C2}" type="pres">
      <dgm:prSet presAssocID="{8B2D608D-71F3-4D94-B574-2D2EB3D957BE}" presName="childNode" presStyleLbl="node1" presStyleIdx="8" presStyleCnt="9">
        <dgm:presLayoutVars>
          <dgm:bulletEnabled val="1"/>
        </dgm:presLayoutVars>
      </dgm:prSet>
      <dgm:spPr/>
      <dgm:t>
        <a:bodyPr/>
        <a:lstStyle/>
        <a:p>
          <a:endParaRPr lang="en-US"/>
        </a:p>
      </dgm:t>
    </dgm:pt>
  </dgm:ptLst>
  <dgm:cxnLst>
    <dgm:cxn modelId="{E39806FD-38DB-4823-A7B4-21E0239400CD}" type="presOf" srcId="{EF643305-A634-4A4C-B2B2-4A3F2F91C8B8}" destId="{5D8B8999-503F-4CAC-B6EF-613A8734E088}" srcOrd="0" destOrd="0" presId="urn:microsoft.com/office/officeart/2005/8/layout/lProcess2"/>
    <dgm:cxn modelId="{31303ACD-BEE0-4057-8AC7-1A959FC60A92}" srcId="{ED685197-4006-4768-BD0D-B614DA7CFEB2}" destId="{62630AA0-DE90-4560-B04F-B7BF54CECDDD}" srcOrd="0" destOrd="0" parTransId="{C03B3591-B637-4CAF-B3E2-F3522F3E7891}" sibTransId="{46717161-F584-4224-A211-0A192061B0DD}"/>
    <dgm:cxn modelId="{EAC182D9-E7C1-4B16-A5C5-40CB22D00E77}" type="presOf" srcId="{ED685197-4006-4768-BD0D-B614DA7CFEB2}" destId="{B4464D7B-D60F-4BDE-84B0-51FE5AE8AF95}" srcOrd="0" destOrd="0" presId="urn:microsoft.com/office/officeart/2005/8/layout/lProcess2"/>
    <dgm:cxn modelId="{28889AAD-0B25-4AA7-89E2-FFC11084CF8A}" type="presOf" srcId="{638AAC51-376F-472C-99CC-19039FA19D59}" destId="{93E90616-0C85-422C-B253-86D5257F061C}" srcOrd="0" destOrd="0" presId="urn:microsoft.com/office/officeart/2005/8/layout/lProcess2"/>
    <dgm:cxn modelId="{FF875B94-29E7-45BC-B796-3573046D674C}" srcId="{87D493C1-5855-4AD2-AC3D-153D9F0E6B49}" destId="{EF643305-A634-4A4C-B2B2-4A3F2F91C8B8}" srcOrd="0" destOrd="0" parTransId="{C940A72C-EF85-4158-9A7C-26C2000B25BC}" sibTransId="{D4968BDA-7EAE-421C-9DA0-37EB73568F7B}"/>
    <dgm:cxn modelId="{276973E8-E95C-4280-9D1F-C2524EE74970}" type="presOf" srcId="{C43268A4-C0E5-4443-B32F-2B02D4E0DA3F}" destId="{2A11CBD3-3252-443A-8031-9708F79D3947}" srcOrd="1" destOrd="0" presId="urn:microsoft.com/office/officeart/2005/8/layout/lProcess2"/>
    <dgm:cxn modelId="{814823B8-46FA-45D9-BDF6-E82450F02B56}" srcId="{BC3936A2-0A4C-4848-87B0-A18BCAE0D7D2}" destId="{638AAC51-376F-472C-99CC-19039FA19D59}" srcOrd="3" destOrd="0" parTransId="{3ECD4407-C18B-4FEA-983C-94D38D278462}" sibTransId="{80A7AC39-0586-44EA-BA95-FFB33006CF40}"/>
    <dgm:cxn modelId="{EAA4CB57-211A-4A51-8CD6-54DB349C95E6}" srcId="{BC3936A2-0A4C-4848-87B0-A18BCAE0D7D2}" destId="{ED685197-4006-4768-BD0D-B614DA7CFEB2}" srcOrd="1" destOrd="0" parTransId="{5F609CB1-4706-402E-BAA4-1A58DDF77792}" sibTransId="{B8691089-9843-430D-8847-AC7B113F3F5C}"/>
    <dgm:cxn modelId="{0CE322E8-B29B-412F-80F0-FBE5B7C068EB}" srcId="{638AAC51-376F-472C-99CC-19039FA19D59}" destId="{8B2D608D-71F3-4D94-B574-2D2EB3D957BE}" srcOrd="1" destOrd="0" parTransId="{34D9596F-0EBE-4292-9ACC-30D89A24D38E}" sibTransId="{E6831AF5-9EDA-4314-8305-B714B8274EC1}"/>
    <dgm:cxn modelId="{9232084D-E040-413A-A493-A481AAF87A66}" type="presOf" srcId="{ED685197-4006-4768-BD0D-B614DA7CFEB2}" destId="{58603224-394F-4D60-AF4E-963516D61D58}" srcOrd="1" destOrd="0" presId="urn:microsoft.com/office/officeart/2005/8/layout/lProcess2"/>
    <dgm:cxn modelId="{A508ECEC-CA78-4CFF-8FFA-A66D97729430}" type="presOf" srcId="{8B2D608D-71F3-4D94-B574-2D2EB3D957BE}" destId="{CB68A442-436F-4857-9536-188EE76242C2}" srcOrd="0" destOrd="0" presId="urn:microsoft.com/office/officeart/2005/8/layout/lProcess2"/>
    <dgm:cxn modelId="{1FE3F096-6075-4868-A941-5852DEBC5E00}" type="presOf" srcId="{E3834C5E-E654-49FD-BF5E-DDFDC1E72BB7}" destId="{3F6A1A4D-5CE3-4757-8644-4D58B4F4DD72}" srcOrd="0" destOrd="0" presId="urn:microsoft.com/office/officeart/2005/8/layout/lProcess2"/>
    <dgm:cxn modelId="{13538111-6691-4325-950C-6D9F8943869A}" srcId="{BC3936A2-0A4C-4848-87B0-A18BCAE0D7D2}" destId="{C43268A4-C0E5-4443-B32F-2B02D4E0DA3F}" srcOrd="0" destOrd="0" parTransId="{CD8A4A92-95D4-4DA8-9CA5-31720403E6D5}" sibTransId="{F16C60AA-163D-4EC1-9960-1B0905C24E57}"/>
    <dgm:cxn modelId="{A3F05602-9E77-49B2-9F97-6BD718AF8678}" srcId="{638AAC51-376F-472C-99CC-19039FA19D59}" destId="{C78B592B-F6BC-4323-93D6-4004269669FC}" srcOrd="0" destOrd="0" parTransId="{133D12B7-11D1-4E9E-820E-D68852CDFCB8}" sibTransId="{7FB8140E-3428-4FC9-B0EE-1EE6FB43C5D3}"/>
    <dgm:cxn modelId="{55302FF8-F1CB-4B5A-A827-51CAEB3A8622}" srcId="{87D493C1-5855-4AD2-AC3D-153D9F0E6B49}" destId="{49C47456-51C7-4A0B-A02D-8A13595E4526}" srcOrd="1" destOrd="0" parTransId="{D558F7FF-6C63-4541-9AA5-0A9C5F870F36}" sibTransId="{13DCCBC4-9A6A-4F4A-AEFC-6958C35CB268}"/>
    <dgm:cxn modelId="{209EA0C0-894C-4FA4-8C94-F3B09B32E700}" type="presOf" srcId="{C78B592B-F6BC-4323-93D6-4004269669FC}" destId="{ADA7FD8E-1437-4392-A9CD-6061D94493BD}" srcOrd="0" destOrd="0" presId="urn:microsoft.com/office/officeart/2005/8/layout/lProcess2"/>
    <dgm:cxn modelId="{360E4FCD-2845-4E04-A15A-724CFDBD325A}" srcId="{C43268A4-C0E5-4443-B32F-2B02D4E0DA3F}" destId="{5D9BC5CD-1DAC-4F3D-A589-7EEF352BD0D1}" srcOrd="0" destOrd="0" parTransId="{95556BA0-3744-4EBD-BBDF-AC7F65225C56}" sibTransId="{09457E5B-2EEA-4635-821F-CEDEE7300239}"/>
    <dgm:cxn modelId="{27F0FA94-F264-41C0-B504-B3677C3229B1}" type="presOf" srcId="{C43268A4-C0E5-4443-B32F-2B02D4E0DA3F}" destId="{72130310-7ED3-4201-9FA0-19BC23A990D0}" srcOrd="0" destOrd="0" presId="urn:microsoft.com/office/officeart/2005/8/layout/lProcess2"/>
    <dgm:cxn modelId="{F5CF05B9-0A4C-4EB6-9BCC-8967254DB9D3}" srcId="{C43268A4-C0E5-4443-B32F-2B02D4E0DA3F}" destId="{52A19AB2-E055-40B0-8165-0858BDC4FC15}" srcOrd="2" destOrd="0" parTransId="{F3068530-7E80-46DC-A5E8-51DA6BC344D6}" sibTransId="{9B0CED2A-F788-4B80-BA8A-3C9C63788586}"/>
    <dgm:cxn modelId="{1B7D6594-3DA3-4185-A53A-5C096334BA59}" type="presOf" srcId="{BC3936A2-0A4C-4848-87B0-A18BCAE0D7D2}" destId="{1AC18AD6-595D-4A17-938A-BDB63996336A}" srcOrd="0" destOrd="0" presId="urn:microsoft.com/office/officeart/2005/8/layout/lProcess2"/>
    <dgm:cxn modelId="{ED67F0A3-FBA9-497D-B230-8AE391F6AC7C}" type="presOf" srcId="{62630AA0-DE90-4560-B04F-B7BF54CECDDD}" destId="{8BF533CB-417C-4176-9F7D-53C2424B4690}" srcOrd="0" destOrd="0" presId="urn:microsoft.com/office/officeart/2005/8/layout/lProcess2"/>
    <dgm:cxn modelId="{104C9977-52B1-4B92-9277-5C06E88F4629}" type="presOf" srcId="{5D9BC5CD-1DAC-4F3D-A589-7EEF352BD0D1}" destId="{8AEF10FF-F5E7-4D2E-8481-C1AEADCD0881}" srcOrd="0" destOrd="0" presId="urn:microsoft.com/office/officeart/2005/8/layout/lProcess2"/>
    <dgm:cxn modelId="{3159933B-FC12-4395-A9C6-8B5DB2DAD770}" srcId="{ED685197-4006-4768-BD0D-B614DA7CFEB2}" destId="{0752B183-11F3-4157-832B-741A157CE1FB}" srcOrd="1" destOrd="0" parTransId="{D7D6E3B6-37B5-4513-BEFE-964095F8E4A5}" sibTransId="{8339C75D-CD11-4B30-8477-08759FD32F80}"/>
    <dgm:cxn modelId="{7156640B-E420-47C7-A94A-CEBE4CDD7DA3}" type="presOf" srcId="{87D493C1-5855-4AD2-AC3D-153D9F0E6B49}" destId="{EF6C7C74-A9FA-46A0-AA31-A11CF9B96AF0}" srcOrd="1" destOrd="0" presId="urn:microsoft.com/office/officeart/2005/8/layout/lProcess2"/>
    <dgm:cxn modelId="{E8860C59-62D6-4368-B69F-EF30FF4E4E08}" type="presOf" srcId="{0752B183-11F3-4157-832B-741A157CE1FB}" destId="{E977E4C9-1FCE-45DD-A39C-20D1DCD8794A}" srcOrd="0" destOrd="0" presId="urn:microsoft.com/office/officeart/2005/8/layout/lProcess2"/>
    <dgm:cxn modelId="{BE0E5B41-F1C4-4B9A-95C8-C43181ED4571}" srcId="{C43268A4-C0E5-4443-B32F-2B02D4E0DA3F}" destId="{E3834C5E-E654-49FD-BF5E-DDFDC1E72BB7}" srcOrd="1" destOrd="0" parTransId="{38934BAD-CD0A-49B1-800B-24343000F8B8}" sibTransId="{17CF6452-F942-4585-B538-D1F2497C933D}"/>
    <dgm:cxn modelId="{99464246-C94B-455C-B242-1BEAE61CDA3F}" type="presOf" srcId="{49C47456-51C7-4A0B-A02D-8A13595E4526}" destId="{06C5EF67-49BA-40F9-B129-3C5A2AEB4D50}" srcOrd="0" destOrd="0" presId="urn:microsoft.com/office/officeart/2005/8/layout/lProcess2"/>
    <dgm:cxn modelId="{DD21C7F8-2768-42E7-BF62-94140B47810C}" type="presOf" srcId="{638AAC51-376F-472C-99CC-19039FA19D59}" destId="{A37BE715-83C0-4697-B582-F0DF1E83E833}" srcOrd="1" destOrd="0" presId="urn:microsoft.com/office/officeart/2005/8/layout/lProcess2"/>
    <dgm:cxn modelId="{D942FA69-3B45-4513-80BA-7F1506E178EB}" type="presOf" srcId="{87D493C1-5855-4AD2-AC3D-153D9F0E6B49}" destId="{3AEB0BD5-52A1-418F-A461-5315D3B59832}" srcOrd="0" destOrd="0" presId="urn:microsoft.com/office/officeart/2005/8/layout/lProcess2"/>
    <dgm:cxn modelId="{A832948C-3967-4405-A70D-9121ED1AEB3F}" srcId="{BC3936A2-0A4C-4848-87B0-A18BCAE0D7D2}" destId="{87D493C1-5855-4AD2-AC3D-153D9F0E6B49}" srcOrd="2" destOrd="0" parTransId="{4EAFC98C-13BC-4C33-BEA8-99030CB5032B}" sibTransId="{E1FF8BDD-89EE-474E-8C0C-3ED844D37E3A}"/>
    <dgm:cxn modelId="{2A9FB8F9-692E-4843-9063-7898EBD8D505}" type="presOf" srcId="{52A19AB2-E055-40B0-8165-0858BDC4FC15}" destId="{91B197FE-D6F7-48F7-995F-B8D06BFF6F21}" srcOrd="0" destOrd="0" presId="urn:microsoft.com/office/officeart/2005/8/layout/lProcess2"/>
    <dgm:cxn modelId="{80A261B4-8D72-489B-B9C0-507E36D1B1C0}" type="presParOf" srcId="{1AC18AD6-595D-4A17-938A-BDB63996336A}" destId="{FD492A15-A2A4-47BF-918C-A72B46F0D8B5}" srcOrd="0" destOrd="0" presId="urn:microsoft.com/office/officeart/2005/8/layout/lProcess2"/>
    <dgm:cxn modelId="{C7F4CD7E-7050-4CA9-9956-8B07512851B4}" type="presParOf" srcId="{FD492A15-A2A4-47BF-918C-A72B46F0D8B5}" destId="{72130310-7ED3-4201-9FA0-19BC23A990D0}" srcOrd="0" destOrd="0" presId="urn:microsoft.com/office/officeart/2005/8/layout/lProcess2"/>
    <dgm:cxn modelId="{A288F832-9F16-4206-8294-6387A8C75C96}" type="presParOf" srcId="{FD492A15-A2A4-47BF-918C-A72B46F0D8B5}" destId="{2A11CBD3-3252-443A-8031-9708F79D3947}" srcOrd="1" destOrd="0" presId="urn:microsoft.com/office/officeart/2005/8/layout/lProcess2"/>
    <dgm:cxn modelId="{891ADB80-B8F7-4646-8E7C-2920B93C2997}" type="presParOf" srcId="{FD492A15-A2A4-47BF-918C-A72B46F0D8B5}" destId="{D39C1828-D783-433F-AD35-C8B3F6A7BDAC}" srcOrd="2" destOrd="0" presId="urn:microsoft.com/office/officeart/2005/8/layout/lProcess2"/>
    <dgm:cxn modelId="{F8B37E98-D4CF-4C84-BF5B-4DDDC45344D7}" type="presParOf" srcId="{D39C1828-D783-433F-AD35-C8B3F6A7BDAC}" destId="{98E18A65-7928-4C2A-8EBA-CFCB46EAE6E9}" srcOrd="0" destOrd="0" presId="urn:microsoft.com/office/officeart/2005/8/layout/lProcess2"/>
    <dgm:cxn modelId="{BBD3892A-7752-4AC0-8DCD-7BFB1C57EB61}" type="presParOf" srcId="{98E18A65-7928-4C2A-8EBA-CFCB46EAE6E9}" destId="{8AEF10FF-F5E7-4D2E-8481-C1AEADCD0881}" srcOrd="0" destOrd="0" presId="urn:microsoft.com/office/officeart/2005/8/layout/lProcess2"/>
    <dgm:cxn modelId="{15578DD8-4823-4EEF-8E97-C247791C4C46}" type="presParOf" srcId="{98E18A65-7928-4C2A-8EBA-CFCB46EAE6E9}" destId="{04A19A8F-FDA2-4B2F-80B4-85F44C4E7FAC}" srcOrd="1" destOrd="0" presId="urn:microsoft.com/office/officeart/2005/8/layout/lProcess2"/>
    <dgm:cxn modelId="{69170705-05CC-4892-8B56-0D5DE3835AB0}" type="presParOf" srcId="{98E18A65-7928-4C2A-8EBA-CFCB46EAE6E9}" destId="{3F6A1A4D-5CE3-4757-8644-4D58B4F4DD72}" srcOrd="2" destOrd="0" presId="urn:microsoft.com/office/officeart/2005/8/layout/lProcess2"/>
    <dgm:cxn modelId="{09536C53-0EDA-4213-8CD4-8398B620F8B7}" type="presParOf" srcId="{98E18A65-7928-4C2A-8EBA-CFCB46EAE6E9}" destId="{1BBE722B-9BAB-4392-833B-F4A8F30B5D3D}" srcOrd="3" destOrd="0" presId="urn:microsoft.com/office/officeart/2005/8/layout/lProcess2"/>
    <dgm:cxn modelId="{A21D3F35-60F4-4AC6-A41C-12807C17150A}" type="presParOf" srcId="{98E18A65-7928-4C2A-8EBA-CFCB46EAE6E9}" destId="{91B197FE-D6F7-48F7-995F-B8D06BFF6F21}" srcOrd="4" destOrd="0" presId="urn:microsoft.com/office/officeart/2005/8/layout/lProcess2"/>
    <dgm:cxn modelId="{FB29CE9E-12DE-4719-89D0-598B75B4B8AF}" type="presParOf" srcId="{1AC18AD6-595D-4A17-938A-BDB63996336A}" destId="{4C38F209-97CA-4C28-9394-CE6752027F99}" srcOrd="1" destOrd="0" presId="urn:microsoft.com/office/officeart/2005/8/layout/lProcess2"/>
    <dgm:cxn modelId="{B674D1BD-7162-45E3-A36F-FB6E498EA1B3}" type="presParOf" srcId="{1AC18AD6-595D-4A17-938A-BDB63996336A}" destId="{B380F43C-66ED-41DA-AE2E-CE6822FDBF2C}" srcOrd="2" destOrd="0" presId="urn:microsoft.com/office/officeart/2005/8/layout/lProcess2"/>
    <dgm:cxn modelId="{E715ED2D-4012-4BFE-AC16-A447E371E913}" type="presParOf" srcId="{B380F43C-66ED-41DA-AE2E-CE6822FDBF2C}" destId="{B4464D7B-D60F-4BDE-84B0-51FE5AE8AF95}" srcOrd="0" destOrd="0" presId="urn:microsoft.com/office/officeart/2005/8/layout/lProcess2"/>
    <dgm:cxn modelId="{6341D6ED-DA88-4BDD-BD28-4582F443A04B}" type="presParOf" srcId="{B380F43C-66ED-41DA-AE2E-CE6822FDBF2C}" destId="{58603224-394F-4D60-AF4E-963516D61D58}" srcOrd="1" destOrd="0" presId="urn:microsoft.com/office/officeart/2005/8/layout/lProcess2"/>
    <dgm:cxn modelId="{14E05AF6-4878-417D-A6B6-0D2151118FF4}" type="presParOf" srcId="{B380F43C-66ED-41DA-AE2E-CE6822FDBF2C}" destId="{1C5EFE9D-E375-4731-A4E9-FEA9B980B8FC}" srcOrd="2" destOrd="0" presId="urn:microsoft.com/office/officeart/2005/8/layout/lProcess2"/>
    <dgm:cxn modelId="{6C5FC601-F457-493D-A52F-C1022E831288}" type="presParOf" srcId="{1C5EFE9D-E375-4731-A4E9-FEA9B980B8FC}" destId="{DF3CC266-330B-4F7E-8A0A-994C24F4966C}" srcOrd="0" destOrd="0" presId="urn:microsoft.com/office/officeart/2005/8/layout/lProcess2"/>
    <dgm:cxn modelId="{1F3DB52D-263D-45B3-A690-61F7BEF13CFC}" type="presParOf" srcId="{DF3CC266-330B-4F7E-8A0A-994C24F4966C}" destId="{8BF533CB-417C-4176-9F7D-53C2424B4690}" srcOrd="0" destOrd="0" presId="urn:microsoft.com/office/officeart/2005/8/layout/lProcess2"/>
    <dgm:cxn modelId="{75D77598-C198-4223-9700-8326F9CF5B35}" type="presParOf" srcId="{DF3CC266-330B-4F7E-8A0A-994C24F4966C}" destId="{D6D1F212-2CB1-4A00-82EA-5E4137DF1B62}" srcOrd="1" destOrd="0" presId="urn:microsoft.com/office/officeart/2005/8/layout/lProcess2"/>
    <dgm:cxn modelId="{B71C109B-C2A8-4E2B-A199-389E3F43155A}" type="presParOf" srcId="{DF3CC266-330B-4F7E-8A0A-994C24F4966C}" destId="{E977E4C9-1FCE-45DD-A39C-20D1DCD8794A}" srcOrd="2" destOrd="0" presId="urn:microsoft.com/office/officeart/2005/8/layout/lProcess2"/>
    <dgm:cxn modelId="{94BFBCB9-CB9A-4660-B318-7F46F36BC915}" type="presParOf" srcId="{1AC18AD6-595D-4A17-938A-BDB63996336A}" destId="{02FEC852-DE13-43B8-AA70-6723F6CFA136}" srcOrd="3" destOrd="0" presId="urn:microsoft.com/office/officeart/2005/8/layout/lProcess2"/>
    <dgm:cxn modelId="{D9432EBC-DE8C-41AC-B9C1-46178338F190}" type="presParOf" srcId="{1AC18AD6-595D-4A17-938A-BDB63996336A}" destId="{08978CFE-09CB-4A4C-9B0E-AD42A79E61D6}" srcOrd="4" destOrd="0" presId="urn:microsoft.com/office/officeart/2005/8/layout/lProcess2"/>
    <dgm:cxn modelId="{035AFB79-93D7-4650-935C-0F1F7BF8990A}" type="presParOf" srcId="{08978CFE-09CB-4A4C-9B0E-AD42A79E61D6}" destId="{3AEB0BD5-52A1-418F-A461-5315D3B59832}" srcOrd="0" destOrd="0" presId="urn:microsoft.com/office/officeart/2005/8/layout/lProcess2"/>
    <dgm:cxn modelId="{1775B118-62B4-4482-BFF6-D6ED8D2EA0A5}" type="presParOf" srcId="{08978CFE-09CB-4A4C-9B0E-AD42A79E61D6}" destId="{EF6C7C74-A9FA-46A0-AA31-A11CF9B96AF0}" srcOrd="1" destOrd="0" presId="urn:microsoft.com/office/officeart/2005/8/layout/lProcess2"/>
    <dgm:cxn modelId="{689146EA-8A4E-458D-9FD1-9D420882E083}" type="presParOf" srcId="{08978CFE-09CB-4A4C-9B0E-AD42A79E61D6}" destId="{C62E5818-C383-4F39-8794-8A651DF2E7F1}" srcOrd="2" destOrd="0" presId="urn:microsoft.com/office/officeart/2005/8/layout/lProcess2"/>
    <dgm:cxn modelId="{DBC2941C-8213-4A9F-8391-15B339D9D0DE}" type="presParOf" srcId="{C62E5818-C383-4F39-8794-8A651DF2E7F1}" destId="{C83DDF7B-1152-48E5-8CEE-3A5991E870B7}" srcOrd="0" destOrd="0" presId="urn:microsoft.com/office/officeart/2005/8/layout/lProcess2"/>
    <dgm:cxn modelId="{0A3ED325-4D2D-4F29-8C02-4C96FBB24B58}" type="presParOf" srcId="{C83DDF7B-1152-48E5-8CEE-3A5991E870B7}" destId="{5D8B8999-503F-4CAC-B6EF-613A8734E088}" srcOrd="0" destOrd="0" presId="urn:microsoft.com/office/officeart/2005/8/layout/lProcess2"/>
    <dgm:cxn modelId="{0BC1027F-4325-4798-BFC9-709FDD72B05D}" type="presParOf" srcId="{C83DDF7B-1152-48E5-8CEE-3A5991E870B7}" destId="{73AF7CB5-0B52-45E3-9817-263DA8208B88}" srcOrd="1" destOrd="0" presId="urn:microsoft.com/office/officeart/2005/8/layout/lProcess2"/>
    <dgm:cxn modelId="{5E98B94A-3711-4F5F-A257-99D05B29E21B}" type="presParOf" srcId="{C83DDF7B-1152-48E5-8CEE-3A5991E870B7}" destId="{06C5EF67-49BA-40F9-B129-3C5A2AEB4D50}" srcOrd="2" destOrd="0" presId="urn:microsoft.com/office/officeart/2005/8/layout/lProcess2"/>
    <dgm:cxn modelId="{6F3E89A4-A8DA-47EC-8FEA-AE4187FDDBAE}" type="presParOf" srcId="{1AC18AD6-595D-4A17-938A-BDB63996336A}" destId="{0239AD0C-52E7-4E10-8A58-CF17B2AD353F}" srcOrd="5" destOrd="0" presId="urn:microsoft.com/office/officeart/2005/8/layout/lProcess2"/>
    <dgm:cxn modelId="{521B5880-4661-45FC-B62E-BCD52F64312D}" type="presParOf" srcId="{1AC18AD6-595D-4A17-938A-BDB63996336A}" destId="{54B33C61-A9BC-4CDD-B44E-D773CD703BEA}" srcOrd="6" destOrd="0" presId="urn:microsoft.com/office/officeart/2005/8/layout/lProcess2"/>
    <dgm:cxn modelId="{9DBAC507-6085-482E-AD6E-CB86C8DC5905}" type="presParOf" srcId="{54B33C61-A9BC-4CDD-B44E-D773CD703BEA}" destId="{93E90616-0C85-422C-B253-86D5257F061C}" srcOrd="0" destOrd="0" presId="urn:microsoft.com/office/officeart/2005/8/layout/lProcess2"/>
    <dgm:cxn modelId="{E030D320-1D3B-4F59-8C9A-5868CC37AFBC}" type="presParOf" srcId="{54B33C61-A9BC-4CDD-B44E-D773CD703BEA}" destId="{A37BE715-83C0-4697-B582-F0DF1E83E833}" srcOrd="1" destOrd="0" presId="urn:microsoft.com/office/officeart/2005/8/layout/lProcess2"/>
    <dgm:cxn modelId="{F699E6A7-9D2D-47E8-BDCE-433B2914134D}" type="presParOf" srcId="{54B33C61-A9BC-4CDD-B44E-D773CD703BEA}" destId="{BA94C81F-0158-44A5-9F37-0E71830F7E45}" srcOrd="2" destOrd="0" presId="urn:microsoft.com/office/officeart/2005/8/layout/lProcess2"/>
    <dgm:cxn modelId="{156A816B-EBFE-49C4-97ED-5FFB164A9E00}" type="presParOf" srcId="{BA94C81F-0158-44A5-9F37-0E71830F7E45}" destId="{792CEFEB-9C10-4348-B672-D7D7D05C44E3}" srcOrd="0" destOrd="0" presId="urn:microsoft.com/office/officeart/2005/8/layout/lProcess2"/>
    <dgm:cxn modelId="{005AD309-BCB0-4EA2-8B47-4E86560ED4B8}" type="presParOf" srcId="{792CEFEB-9C10-4348-B672-D7D7D05C44E3}" destId="{ADA7FD8E-1437-4392-A9CD-6061D94493BD}" srcOrd="0" destOrd="0" presId="urn:microsoft.com/office/officeart/2005/8/layout/lProcess2"/>
    <dgm:cxn modelId="{CBC41A81-D62E-4CD0-879F-C500664809D7}" type="presParOf" srcId="{792CEFEB-9C10-4348-B672-D7D7D05C44E3}" destId="{BFD130CB-CE9D-4A19-9765-708C5418E8FC}" srcOrd="1" destOrd="0" presId="urn:microsoft.com/office/officeart/2005/8/layout/lProcess2"/>
    <dgm:cxn modelId="{97267668-4E09-4F68-997A-9EA25E78C8BD}" type="presParOf" srcId="{792CEFEB-9C10-4348-B672-D7D7D05C44E3}" destId="{CB68A442-436F-4857-9536-188EE76242C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60196C3-72DC-4011-8CE4-E19028BE186A}" type="doc">
      <dgm:prSet loTypeId="urn:microsoft.com/office/officeart/2005/8/layout/hProcess9" loCatId="process" qsTypeId="urn:microsoft.com/office/officeart/2005/8/quickstyle/3d3" qsCatId="3D" csTypeId="urn:microsoft.com/office/officeart/2005/8/colors/colorful4" csCatId="colorful" phldr="1"/>
      <dgm:spPr/>
    </dgm:pt>
    <dgm:pt modelId="{D81AA131-1652-4964-A764-43BEF7749DD5}">
      <dgm:prSet phldrT="[Text]"/>
      <dgm:spPr/>
      <dgm:t>
        <a:bodyPr/>
        <a:lstStyle/>
        <a:p>
          <a:r>
            <a:rPr lang="en-US" dirty="0" smtClean="0"/>
            <a:t>Identify key statistic</a:t>
          </a:r>
          <a:endParaRPr lang="en-US" dirty="0"/>
        </a:p>
      </dgm:t>
    </dgm:pt>
    <dgm:pt modelId="{701969F4-9D2B-405B-853B-36549D208EEC}" type="parTrans" cxnId="{19038412-A4F8-45B7-AA1B-961E9406E2ED}">
      <dgm:prSet/>
      <dgm:spPr/>
      <dgm:t>
        <a:bodyPr/>
        <a:lstStyle/>
        <a:p>
          <a:endParaRPr lang="en-US"/>
        </a:p>
      </dgm:t>
    </dgm:pt>
    <dgm:pt modelId="{B2779D1D-B22B-41CF-AD2C-63772C2A080A}" type="sibTrans" cxnId="{19038412-A4F8-45B7-AA1B-961E9406E2ED}">
      <dgm:prSet/>
      <dgm:spPr/>
      <dgm:t>
        <a:bodyPr/>
        <a:lstStyle/>
        <a:p>
          <a:endParaRPr lang="en-US"/>
        </a:p>
      </dgm:t>
    </dgm:pt>
    <dgm:pt modelId="{2D051DF0-5532-43F5-B881-61A31E59351D}">
      <dgm:prSet phldrT="[Text]"/>
      <dgm:spPr/>
      <dgm:t>
        <a:bodyPr/>
        <a:lstStyle/>
        <a:p>
          <a:r>
            <a:rPr lang="en-US" dirty="0" smtClean="0"/>
            <a:t>Establish labor standard (budget)</a:t>
          </a:r>
          <a:endParaRPr lang="en-US" dirty="0"/>
        </a:p>
      </dgm:t>
    </dgm:pt>
    <dgm:pt modelId="{6FFA8CE6-AF34-4673-834D-43F5E5583A15}" type="parTrans" cxnId="{D10E5359-7DA6-4E3A-B0BF-C90EBECB9FB9}">
      <dgm:prSet/>
      <dgm:spPr/>
      <dgm:t>
        <a:bodyPr/>
        <a:lstStyle/>
        <a:p>
          <a:endParaRPr lang="en-US"/>
        </a:p>
      </dgm:t>
    </dgm:pt>
    <dgm:pt modelId="{A794CFE5-28B5-4DC3-8741-D74965405C48}" type="sibTrans" cxnId="{D10E5359-7DA6-4E3A-B0BF-C90EBECB9FB9}">
      <dgm:prSet/>
      <dgm:spPr/>
      <dgm:t>
        <a:bodyPr/>
        <a:lstStyle/>
        <a:p>
          <a:endParaRPr lang="en-US"/>
        </a:p>
      </dgm:t>
    </dgm:pt>
    <dgm:pt modelId="{50F97C2B-ACD2-4509-8FB9-D36F515EFD9B}">
      <dgm:prSet phldrT="[Text]"/>
      <dgm:spPr/>
      <dgm:t>
        <a:bodyPr/>
        <a:lstStyle/>
        <a:p>
          <a:r>
            <a:rPr lang="en-US" dirty="0" smtClean="0"/>
            <a:t>Measure productivity performance</a:t>
          </a:r>
          <a:endParaRPr lang="en-US" dirty="0"/>
        </a:p>
      </dgm:t>
    </dgm:pt>
    <dgm:pt modelId="{EDEFD4B2-364B-46E7-9A56-50F523A71CAE}" type="parTrans" cxnId="{FB5081A5-0E62-42A1-BDF7-B7097219957A}">
      <dgm:prSet/>
      <dgm:spPr/>
      <dgm:t>
        <a:bodyPr/>
        <a:lstStyle/>
        <a:p>
          <a:endParaRPr lang="en-US"/>
        </a:p>
      </dgm:t>
    </dgm:pt>
    <dgm:pt modelId="{827FDDA4-3C75-434C-ABEE-C7CCF5D78553}" type="sibTrans" cxnId="{FB5081A5-0E62-42A1-BDF7-B7097219957A}">
      <dgm:prSet/>
      <dgm:spPr/>
      <dgm:t>
        <a:bodyPr/>
        <a:lstStyle/>
        <a:p>
          <a:endParaRPr lang="en-US"/>
        </a:p>
      </dgm:t>
    </dgm:pt>
    <dgm:pt modelId="{C72959D6-EDD8-4E6A-8FB3-4E4DBEFEFAC3}" type="pres">
      <dgm:prSet presAssocID="{E60196C3-72DC-4011-8CE4-E19028BE186A}" presName="CompostProcess" presStyleCnt="0">
        <dgm:presLayoutVars>
          <dgm:dir/>
          <dgm:resizeHandles val="exact"/>
        </dgm:presLayoutVars>
      </dgm:prSet>
      <dgm:spPr/>
    </dgm:pt>
    <dgm:pt modelId="{82F273FF-777E-4EA1-8C3A-9CF120356505}" type="pres">
      <dgm:prSet presAssocID="{E60196C3-72DC-4011-8CE4-E19028BE186A}" presName="arrow" presStyleLbl="bgShp" presStyleIdx="0" presStyleCnt="1" custScaleX="117647" custLinFactNeighborY="-314"/>
      <dgm:spPr/>
    </dgm:pt>
    <dgm:pt modelId="{C0486DF0-52FE-40A4-AA26-5F8149125AEE}" type="pres">
      <dgm:prSet presAssocID="{E60196C3-72DC-4011-8CE4-E19028BE186A}" presName="linearProcess" presStyleCnt="0"/>
      <dgm:spPr/>
    </dgm:pt>
    <dgm:pt modelId="{DCFB4E92-E9C5-4238-A032-22B7A25E6063}" type="pres">
      <dgm:prSet presAssocID="{D81AA131-1652-4964-A764-43BEF7749DD5}" presName="textNode" presStyleLbl="node1" presStyleIdx="0" presStyleCnt="3">
        <dgm:presLayoutVars>
          <dgm:bulletEnabled val="1"/>
        </dgm:presLayoutVars>
      </dgm:prSet>
      <dgm:spPr/>
      <dgm:t>
        <a:bodyPr/>
        <a:lstStyle/>
        <a:p>
          <a:endParaRPr lang="en-US"/>
        </a:p>
      </dgm:t>
    </dgm:pt>
    <dgm:pt modelId="{1D299DBB-9D62-402B-9097-DA6749940A31}" type="pres">
      <dgm:prSet presAssocID="{B2779D1D-B22B-41CF-AD2C-63772C2A080A}" presName="sibTrans" presStyleCnt="0"/>
      <dgm:spPr/>
    </dgm:pt>
    <dgm:pt modelId="{40D1D443-A4AF-469B-8BDB-E2D8B26BCC9A}" type="pres">
      <dgm:prSet presAssocID="{2D051DF0-5532-43F5-B881-61A31E59351D}" presName="textNode" presStyleLbl="node1" presStyleIdx="1" presStyleCnt="3">
        <dgm:presLayoutVars>
          <dgm:bulletEnabled val="1"/>
        </dgm:presLayoutVars>
      </dgm:prSet>
      <dgm:spPr/>
      <dgm:t>
        <a:bodyPr/>
        <a:lstStyle/>
        <a:p>
          <a:endParaRPr lang="en-US"/>
        </a:p>
      </dgm:t>
    </dgm:pt>
    <dgm:pt modelId="{FAEB05BF-8E30-4465-B9C8-1569B5E9A6E8}" type="pres">
      <dgm:prSet presAssocID="{A794CFE5-28B5-4DC3-8741-D74965405C48}" presName="sibTrans" presStyleCnt="0"/>
      <dgm:spPr/>
    </dgm:pt>
    <dgm:pt modelId="{3E0FF334-E8EA-4545-9325-6D54600192C6}" type="pres">
      <dgm:prSet presAssocID="{50F97C2B-ACD2-4509-8FB9-D36F515EFD9B}" presName="textNode" presStyleLbl="node1" presStyleIdx="2" presStyleCnt="3" custLinFactNeighborX="-14321">
        <dgm:presLayoutVars>
          <dgm:bulletEnabled val="1"/>
        </dgm:presLayoutVars>
      </dgm:prSet>
      <dgm:spPr/>
      <dgm:t>
        <a:bodyPr/>
        <a:lstStyle/>
        <a:p>
          <a:endParaRPr lang="en-US"/>
        </a:p>
      </dgm:t>
    </dgm:pt>
  </dgm:ptLst>
  <dgm:cxnLst>
    <dgm:cxn modelId="{1F5A0847-6CCC-44A2-B3B0-2333AF4049D5}" type="presOf" srcId="{E60196C3-72DC-4011-8CE4-E19028BE186A}" destId="{C72959D6-EDD8-4E6A-8FB3-4E4DBEFEFAC3}" srcOrd="0" destOrd="0" presId="urn:microsoft.com/office/officeart/2005/8/layout/hProcess9"/>
    <dgm:cxn modelId="{CB638FBD-03A1-4222-B0CF-B39F253184A0}" type="presOf" srcId="{D81AA131-1652-4964-A764-43BEF7749DD5}" destId="{DCFB4E92-E9C5-4238-A032-22B7A25E6063}" srcOrd="0" destOrd="0" presId="urn:microsoft.com/office/officeart/2005/8/layout/hProcess9"/>
    <dgm:cxn modelId="{1FA47D3C-5A22-4001-96C6-737A94798405}" type="presOf" srcId="{2D051DF0-5532-43F5-B881-61A31E59351D}" destId="{40D1D443-A4AF-469B-8BDB-E2D8B26BCC9A}" srcOrd="0" destOrd="0" presId="urn:microsoft.com/office/officeart/2005/8/layout/hProcess9"/>
    <dgm:cxn modelId="{FB5081A5-0E62-42A1-BDF7-B7097219957A}" srcId="{E60196C3-72DC-4011-8CE4-E19028BE186A}" destId="{50F97C2B-ACD2-4509-8FB9-D36F515EFD9B}" srcOrd="2" destOrd="0" parTransId="{EDEFD4B2-364B-46E7-9A56-50F523A71CAE}" sibTransId="{827FDDA4-3C75-434C-ABEE-C7CCF5D78553}"/>
    <dgm:cxn modelId="{19038412-A4F8-45B7-AA1B-961E9406E2ED}" srcId="{E60196C3-72DC-4011-8CE4-E19028BE186A}" destId="{D81AA131-1652-4964-A764-43BEF7749DD5}" srcOrd="0" destOrd="0" parTransId="{701969F4-9D2B-405B-853B-36549D208EEC}" sibTransId="{B2779D1D-B22B-41CF-AD2C-63772C2A080A}"/>
    <dgm:cxn modelId="{6A2330FC-094D-4A4D-AF5B-2C6F56C78059}" type="presOf" srcId="{50F97C2B-ACD2-4509-8FB9-D36F515EFD9B}" destId="{3E0FF334-E8EA-4545-9325-6D54600192C6}" srcOrd="0" destOrd="0" presId="urn:microsoft.com/office/officeart/2005/8/layout/hProcess9"/>
    <dgm:cxn modelId="{D10E5359-7DA6-4E3A-B0BF-C90EBECB9FB9}" srcId="{E60196C3-72DC-4011-8CE4-E19028BE186A}" destId="{2D051DF0-5532-43F5-B881-61A31E59351D}" srcOrd="1" destOrd="0" parTransId="{6FFA8CE6-AF34-4673-834D-43F5E5583A15}" sibTransId="{A794CFE5-28B5-4DC3-8741-D74965405C48}"/>
    <dgm:cxn modelId="{DF723655-507E-41BA-A5F5-7E5FC0E4DA66}" type="presParOf" srcId="{C72959D6-EDD8-4E6A-8FB3-4E4DBEFEFAC3}" destId="{82F273FF-777E-4EA1-8C3A-9CF120356505}" srcOrd="0" destOrd="0" presId="urn:microsoft.com/office/officeart/2005/8/layout/hProcess9"/>
    <dgm:cxn modelId="{AE7B9ADA-35DC-4A9C-80F3-86CDA74EE6A0}" type="presParOf" srcId="{C72959D6-EDD8-4E6A-8FB3-4E4DBEFEFAC3}" destId="{C0486DF0-52FE-40A4-AA26-5F8149125AEE}" srcOrd="1" destOrd="0" presId="urn:microsoft.com/office/officeart/2005/8/layout/hProcess9"/>
    <dgm:cxn modelId="{036D6EE6-57BA-4152-B3A0-3FCC4524507D}" type="presParOf" srcId="{C0486DF0-52FE-40A4-AA26-5F8149125AEE}" destId="{DCFB4E92-E9C5-4238-A032-22B7A25E6063}" srcOrd="0" destOrd="0" presId="urn:microsoft.com/office/officeart/2005/8/layout/hProcess9"/>
    <dgm:cxn modelId="{FB05446D-8EDA-4407-B6B8-12F4CF261E54}" type="presParOf" srcId="{C0486DF0-52FE-40A4-AA26-5F8149125AEE}" destId="{1D299DBB-9D62-402B-9097-DA6749940A31}" srcOrd="1" destOrd="0" presId="urn:microsoft.com/office/officeart/2005/8/layout/hProcess9"/>
    <dgm:cxn modelId="{36A7CF15-E015-4318-BE89-CEE6B5E34A80}" type="presParOf" srcId="{C0486DF0-52FE-40A4-AA26-5F8149125AEE}" destId="{40D1D443-A4AF-469B-8BDB-E2D8B26BCC9A}" srcOrd="2" destOrd="0" presId="urn:microsoft.com/office/officeart/2005/8/layout/hProcess9"/>
    <dgm:cxn modelId="{A1FEEDA6-3329-4C0E-A8B2-963E23745287}" type="presParOf" srcId="{C0486DF0-52FE-40A4-AA26-5F8149125AEE}" destId="{FAEB05BF-8E30-4465-B9C8-1569B5E9A6E8}" srcOrd="3" destOrd="0" presId="urn:microsoft.com/office/officeart/2005/8/layout/hProcess9"/>
    <dgm:cxn modelId="{363AF961-067A-4C8A-86DA-7BBBA1274E60}" type="presParOf" srcId="{C0486DF0-52FE-40A4-AA26-5F8149125AEE}" destId="{3E0FF334-E8EA-4545-9325-6D54600192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2638F6B-AB4F-4756-87DF-717345FBEAFA}"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n-US"/>
        </a:p>
      </dgm:t>
    </dgm:pt>
    <dgm:pt modelId="{32663B43-F363-456D-A588-E7820ADEBF7A}">
      <dgm:prSet phldrT="[Text]"/>
      <dgm:spPr/>
      <dgm:t>
        <a:bodyPr/>
        <a:lstStyle/>
        <a:p>
          <a:r>
            <a:rPr lang="en-US" dirty="0" smtClean="0"/>
            <a:t>Number of hours</a:t>
          </a:r>
          <a:endParaRPr lang="en-US" dirty="0"/>
        </a:p>
      </dgm:t>
    </dgm:pt>
    <dgm:pt modelId="{30A385F7-2647-4094-A207-B2DF42D568C4}" type="parTrans" cxnId="{ADEDC28C-98A1-4C0B-9D9B-7667FBADC1EF}">
      <dgm:prSet/>
      <dgm:spPr/>
      <dgm:t>
        <a:bodyPr/>
        <a:lstStyle/>
        <a:p>
          <a:endParaRPr lang="en-US"/>
        </a:p>
      </dgm:t>
    </dgm:pt>
    <dgm:pt modelId="{58D8F766-B3CF-46FE-B135-63093E2DA1C7}" type="sibTrans" cxnId="{ADEDC28C-98A1-4C0B-9D9B-7667FBADC1EF}">
      <dgm:prSet/>
      <dgm:spPr/>
      <dgm:t>
        <a:bodyPr/>
        <a:lstStyle/>
        <a:p>
          <a:endParaRPr lang="en-US"/>
        </a:p>
      </dgm:t>
    </dgm:pt>
    <dgm:pt modelId="{1B170ED5-3C64-4823-A6A2-A8F7E5103838}">
      <dgm:prSet phldrT="[Text]"/>
      <dgm:spPr>
        <a:solidFill>
          <a:schemeClr val="accent2">
            <a:lumMod val="60000"/>
            <a:lumOff val="40000"/>
          </a:schemeClr>
        </a:solidFill>
      </dgm:spPr>
      <dgm:t>
        <a:bodyPr/>
        <a:lstStyle/>
        <a:p>
          <a:r>
            <a:rPr lang="en-US" dirty="0" smtClean="0"/>
            <a:t>Baseline staffing</a:t>
          </a:r>
          <a:endParaRPr lang="en-US" dirty="0"/>
        </a:p>
      </dgm:t>
    </dgm:pt>
    <dgm:pt modelId="{2144EEDF-430C-439D-BFC1-2637E0C3834D}" type="parTrans" cxnId="{F6124867-E541-4F92-B5B2-BC6131946701}">
      <dgm:prSet/>
      <dgm:spPr/>
      <dgm:t>
        <a:bodyPr/>
        <a:lstStyle/>
        <a:p>
          <a:endParaRPr lang="en-US"/>
        </a:p>
      </dgm:t>
    </dgm:pt>
    <dgm:pt modelId="{6F47AFF3-0BFE-427C-A149-BC491BD39808}" type="sibTrans" cxnId="{F6124867-E541-4F92-B5B2-BC6131946701}">
      <dgm:prSet/>
      <dgm:spPr/>
      <dgm:t>
        <a:bodyPr/>
        <a:lstStyle/>
        <a:p>
          <a:endParaRPr lang="en-US"/>
        </a:p>
      </dgm:t>
    </dgm:pt>
    <dgm:pt modelId="{080264F5-F521-4E4A-BBB0-B6D7225D9B88}">
      <dgm:prSet phldrT="[Text]"/>
      <dgm:spPr>
        <a:solidFill>
          <a:schemeClr val="accent2">
            <a:lumMod val="60000"/>
            <a:lumOff val="40000"/>
          </a:schemeClr>
        </a:solidFill>
      </dgm:spPr>
      <dgm:t>
        <a:bodyPr/>
        <a:lstStyle/>
        <a:p>
          <a:r>
            <a:rPr lang="en-US" dirty="0" smtClean="0"/>
            <a:t>Fluctuations with volume</a:t>
          </a:r>
          <a:endParaRPr lang="en-US" dirty="0"/>
        </a:p>
      </dgm:t>
    </dgm:pt>
    <dgm:pt modelId="{4CC49772-5568-4A02-B8A8-8FD7B7B025DC}" type="parTrans" cxnId="{3B05C30F-0545-4062-9E6D-0F5FBF949177}">
      <dgm:prSet/>
      <dgm:spPr/>
      <dgm:t>
        <a:bodyPr/>
        <a:lstStyle/>
        <a:p>
          <a:endParaRPr lang="en-US"/>
        </a:p>
      </dgm:t>
    </dgm:pt>
    <dgm:pt modelId="{A997EA41-2705-4185-856A-9348FE5B4FDF}" type="sibTrans" cxnId="{3B05C30F-0545-4062-9E6D-0F5FBF949177}">
      <dgm:prSet/>
      <dgm:spPr/>
      <dgm:t>
        <a:bodyPr/>
        <a:lstStyle/>
        <a:p>
          <a:endParaRPr lang="en-US"/>
        </a:p>
      </dgm:t>
    </dgm:pt>
    <dgm:pt modelId="{F86110B0-536C-4557-99C4-7F8F4D3421D7}">
      <dgm:prSet phldrT="[Text]"/>
      <dgm:spPr>
        <a:solidFill>
          <a:schemeClr val="tx1">
            <a:lumMod val="65000"/>
            <a:lumOff val="35000"/>
          </a:schemeClr>
        </a:solidFill>
      </dgm:spPr>
      <dgm:t>
        <a:bodyPr/>
        <a:lstStyle/>
        <a:p>
          <a:r>
            <a:rPr lang="en-US" dirty="0" smtClean="0"/>
            <a:t>Cost of hours</a:t>
          </a:r>
          <a:endParaRPr lang="en-US" dirty="0"/>
        </a:p>
      </dgm:t>
    </dgm:pt>
    <dgm:pt modelId="{4BF7E0FA-EDE9-4C89-876D-9E3B8E0F6912}" type="parTrans" cxnId="{E70999D2-F507-4770-989E-3BA07DDCFC64}">
      <dgm:prSet/>
      <dgm:spPr/>
      <dgm:t>
        <a:bodyPr/>
        <a:lstStyle/>
        <a:p>
          <a:endParaRPr lang="en-US"/>
        </a:p>
      </dgm:t>
    </dgm:pt>
    <dgm:pt modelId="{C661A6B0-9AFF-4F04-87BA-2F81820DFCCF}" type="sibTrans" cxnId="{E70999D2-F507-4770-989E-3BA07DDCFC64}">
      <dgm:prSet/>
      <dgm:spPr/>
      <dgm:t>
        <a:bodyPr/>
        <a:lstStyle/>
        <a:p>
          <a:endParaRPr lang="en-US"/>
        </a:p>
      </dgm:t>
    </dgm:pt>
    <dgm:pt modelId="{1B937573-9735-4CD0-AD22-09279FA07CE9}">
      <dgm:prSet phldrT="[Text]"/>
      <dgm:spPr>
        <a:solidFill>
          <a:schemeClr val="bg1">
            <a:lumMod val="50000"/>
          </a:schemeClr>
        </a:solidFill>
      </dgm:spPr>
      <dgm:t>
        <a:bodyPr/>
        <a:lstStyle/>
        <a:p>
          <a:r>
            <a:rPr lang="en-US" dirty="0" smtClean="0">
              <a:solidFill>
                <a:schemeClr val="bg1"/>
              </a:solidFill>
            </a:rPr>
            <a:t>Regular hours</a:t>
          </a:r>
          <a:endParaRPr lang="en-US" dirty="0">
            <a:solidFill>
              <a:schemeClr val="bg1"/>
            </a:solidFill>
          </a:endParaRPr>
        </a:p>
      </dgm:t>
    </dgm:pt>
    <dgm:pt modelId="{606FAE0B-63D1-4BB8-AC19-61CE01615071}" type="parTrans" cxnId="{DCBECC04-F70D-4D00-BBEE-BCEF42D1E70B}">
      <dgm:prSet/>
      <dgm:spPr/>
      <dgm:t>
        <a:bodyPr/>
        <a:lstStyle/>
        <a:p>
          <a:endParaRPr lang="en-US"/>
        </a:p>
      </dgm:t>
    </dgm:pt>
    <dgm:pt modelId="{1D79D139-110F-4112-BD4B-EBE9CC1BF6EB}" type="sibTrans" cxnId="{DCBECC04-F70D-4D00-BBEE-BCEF42D1E70B}">
      <dgm:prSet/>
      <dgm:spPr/>
      <dgm:t>
        <a:bodyPr/>
        <a:lstStyle/>
        <a:p>
          <a:endParaRPr lang="en-US"/>
        </a:p>
      </dgm:t>
    </dgm:pt>
    <dgm:pt modelId="{F02847A7-2784-4F14-9470-E42ABAC4ED85}">
      <dgm:prSet phldrT="[Text]"/>
      <dgm:spPr>
        <a:solidFill>
          <a:schemeClr val="bg1">
            <a:lumMod val="50000"/>
          </a:schemeClr>
        </a:solidFill>
      </dgm:spPr>
      <dgm:t>
        <a:bodyPr/>
        <a:lstStyle/>
        <a:p>
          <a:r>
            <a:rPr lang="en-US" dirty="0" smtClean="0">
              <a:solidFill>
                <a:schemeClr val="bg1"/>
              </a:solidFill>
            </a:rPr>
            <a:t>Skill mix &amp; premium pay</a:t>
          </a:r>
        </a:p>
      </dgm:t>
    </dgm:pt>
    <dgm:pt modelId="{41411AD7-AA74-4D2D-AC3A-4A623B635D72}" type="parTrans" cxnId="{7558BC7D-D9BD-4AE4-B6B0-A09A34404A64}">
      <dgm:prSet/>
      <dgm:spPr/>
      <dgm:t>
        <a:bodyPr/>
        <a:lstStyle/>
        <a:p>
          <a:endParaRPr lang="en-US"/>
        </a:p>
      </dgm:t>
    </dgm:pt>
    <dgm:pt modelId="{B6521857-758A-424B-B6B9-D7D07FE9B0E5}" type="sibTrans" cxnId="{7558BC7D-D9BD-4AE4-B6B0-A09A34404A64}">
      <dgm:prSet/>
      <dgm:spPr/>
      <dgm:t>
        <a:bodyPr/>
        <a:lstStyle/>
        <a:p>
          <a:endParaRPr lang="en-US"/>
        </a:p>
      </dgm:t>
    </dgm:pt>
    <dgm:pt modelId="{29F4A7A1-F805-4FD6-A23D-4403C0785AB7}" type="pres">
      <dgm:prSet presAssocID="{82638F6B-AB4F-4756-87DF-717345FBEAFA}" presName="list" presStyleCnt="0">
        <dgm:presLayoutVars>
          <dgm:dir/>
          <dgm:animLvl val="lvl"/>
        </dgm:presLayoutVars>
      </dgm:prSet>
      <dgm:spPr/>
      <dgm:t>
        <a:bodyPr/>
        <a:lstStyle/>
        <a:p>
          <a:endParaRPr lang="en-US"/>
        </a:p>
      </dgm:t>
    </dgm:pt>
    <dgm:pt modelId="{A6619646-3D89-4161-8941-AB61E45BA2A7}" type="pres">
      <dgm:prSet presAssocID="{32663B43-F363-456D-A588-E7820ADEBF7A}" presName="posSpace" presStyleCnt="0"/>
      <dgm:spPr/>
    </dgm:pt>
    <dgm:pt modelId="{2A2E0A18-8795-4730-ACF9-AD26BD8BE78C}" type="pres">
      <dgm:prSet presAssocID="{32663B43-F363-456D-A588-E7820ADEBF7A}" presName="vertFlow" presStyleCnt="0"/>
      <dgm:spPr/>
    </dgm:pt>
    <dgm:pt modelId="{81A52217-3C39-46FC-B7A7-2137D71324FA}" type="pres">
      <dgm:prSet presAssocID="{32663B43-F363-456D-A588-E7820ADEBF7A}" presName="topSpace" presStyleCnt="0"/>
      <dgm:spPr/>
    </dgm:pt>
    <dgm:pt modelId="{87A43A17-E2AC-4BFB-B1D5-94D6A9C520D7}" type="pres">
      <dgm:prSet presAssocID="{32663B43-F363-456D-A588-E7820ADEBF7A}" presName="firstComp" presStyleCnt="0"/>
      <dgm:spPr/>
    </dgm:pt>
    <dgm:pt modelId="{5C1AB87B-7AFB-4392-AE93-494417DD0AFA}" type="pres">
      <dgm:prSet presAssocID="{32663B43-F363-456D-A588-E7820ADEBF7A}" presName="firstChild" presStyleLbl="bgAccFollowNode1" presStyleIdx="0" presStyleCnt="4"/>
      <dgm:spPr/>
      <dgm:t>
        <a:bodyPr/>
        <a:lstStyle/>
        <a:p>
          <a:endParaRPr lang="en-US"/>
        </a:p>
      </dgm:t>
    </dgm:pt>
    <dgm:pt modelId="{CCB3531D-1DEA-4E29-A8D0-DD1542CE5170}" type="pres">
      <dgm:prSet presAssocID="{32663B43-F363-456D-A588-E7820ADEBF7A}" presName="firstChildTx" presStyleLbl="bgAccFollowNode1" presStyleIdx="0" presStyleCnt="4">
        <dgm:presLayoutVars>
          <dgm:bulletEnabled val="1"/>
        </dgm:presLayoutVars>
      </dgm:prSet>
      <dgm:spPr/>
      <dgm:t>
        <a:bodyPr/>
        <a:lstStyle/>
        <a:p>
          <a:endParaRPr lang="en-US"/>
        </a:p>
      </dgm:t>
    </dgm:pt>
    <dgm:pt modelId="{863AA5FC-3093-47D4-9489-4DE5B31E07FD}" type="pres">
      <dgm:prSet presAssocID="{080264F5-F521-4E4A-BBB0-B6D7225D9B88}" presName="comp" presStyleCnt="0"/>
      <dgm:spPr/>
    </dgm:pt>
    <dgm:pt modelId="{AE65996F-52E4-4C66-81A6-8EFE62104698}" type="pres">
      <dgm:prSet presAssocID="{080264F5-F521-4E4A-BBB0-B6D7225D9B88}" presName="child" presStyleLbl="bgAccFollowNode1" presStyleIdx="1" presStyleCnt="4"/>
      <dgm:spPr/>
      <dgm:t>
        <a:bodyPr/>
        <a:lstStyle/>
        <a:p>
          <a:endParaRPr lang="en-US"/>
        </a:p>
      </dgm:t>
    </dgm:pt>
    <dgm:pt modelId="{841C85A3-DA09-44FD-94DB-1C2F4D65BE43}" type="pres">
      <dgm:prSet presAssocID="{080264F5-F521-4E4A-BBB0-B6D7225D9B88}" presName="childTx" presStyleLbl="bgAccFollowNode1" presStyleIdx="1" presStyleCnt="4">
        <dgm:presLayoutVars>
          <dgm:bulletEnabled val="1"/>
        </dgm:presLayoutVars>
      </dgm:prSet>
      <dgm:spPr/>
      <dgm:t>
        <a:bodyPr/>
        <a:lstStyle/>
        <a:p>
          <a:endParaRPr lang="en-US"/>
        </a:p>
      </dgm:t>
    </dgm:pt>
    <dgm:pt modelId="{FB33C80E-9C07-4608-877F-2ED488B14291}" type="pres">
      <dgm:prSet presAssocID="{32663B43-F363-456D-A588-E7820ADEBF7A}" presName="negSpace" presStyleCnt="0"/>
      <dgm:spPr/>
    </dgm:pt>
    <dgm:pt modelId="{888CE474-32D9-4220-96A7-5374C5983245}" type="pres">
      <dgm:prSet presAssocID="{32663B43-F363-456D-A588-E7820ADEBF7A}" presName="circle" presStyleLbl="node1" presStyleIdx="0" presStyleCnt="2"/>
      <dgm:spPr/>
      <dgm:t>
        <a:bodyPr/>
        <a:lstStyle/>
        <a:p>
          <a:endParaRPr lang="en-US"/>
        </a:p>
      </dgm:t>
    </dgm:pt>
    <dgm:pt modelId="{07CC969A-9A9C-4616-B84A-05C34DD64B63}" type="pres">
      <dgm:prSet presAssocID="{58D8F766-B3CF-46FE-B135-63093E2DA1C7}" presName="transSpace" presStyleCnt="0"/>
      <dgm:spPr/>
    </dgm:pt>
    <dgm:pt modelId="{90599A6E-9DFB-4475-AA18-7FA9D12FBDED}" type="pres">
      <dgm:prSet presAssocID="{F86110B0-536C-4557-99C4-7F8F4D3421D7}" presName="posSpace" presStyleCnt="0"/>
      <dgm:spPr/>
    </dgm:pt>
    <dgm:pt modelId="{53A240FD-87C0-4633-95AD-7E8A303A08ED}" type="pres">
      <dgm:prSet presAssocID="{F86110B0-536C-4557-99C4-7F8F4D3421D7}" presName="vertFlow" presStyleCnt="0"/>
      <dgm:spPr/>
    </dgm:pt>
    <dgm:pt modelId="{AC229E23-3DDC-4EC2-86F3-93753FB6B05B}" type="pres">
      <dgm:prSet presAssocID="{F86110B0-536C-4557-99C4-7F8F4D3421D7}" presName="topSpace" presStyleCnt="0"/>
      <dgm:spPr/>
    </dgm:pt>
    <dgm:pt modelId="{2CE7CB40-FA25-41AC-8711-18B96A5A6BE5}" type="pres">
      <dgm:prSet presAssocID="{F86110B0-536C-4557-99C4-7F8F4D3421D7}" presName="firstComp" presStyleCnt="0"/>
      <dgm:spPr/>
    </dgm:pt>
    <dgm:pt modelId="{1D821B1F-BEEA-4C0A-A828-B75542A2D328}" type="pres">
      <dgm:prSet presAssocID="{F86110B0-536C-4557-99C4-7F8F4D3421D7}" presName="firstChild" presStyleLbl="bgAccFollowNode1" presStyleIdx="2" presStyleCnt="4"/>
      <dgm:spPr/>
      <dgm:t>
        <a:bodyPr/>
        <a:lstStyle/>
        <a:p>
          <a:endParaRPr lang="en-US"/>
        </a:p>
      </dgm:t>
    </dgm:pt>
    <dgm:pt modelId="{C11DD9A7-A598-46D0-AD10-0A4CD43F67B7}" type="pres">
      <dgm:prSet presAssocID="{F86110B0-536C-4557-99C4-7F8F4D3421D7}" presName="firstChildTx" presStyleLbl="bgAccFollowNode1" presStyleIdx="2" presStyleCnt="4">
        <dgm:presLayoutVars>
          <dgm:bulletEnabled val="1"/>
        </dgm:presLayoutVars>
      </dgm:prSet>
      <dgm:spPr/>
      <dgm:t>
        <a:bodyPr/>
        <a:lstStyle/>
        <a:p>
          <a:endParaRPr lang="en-US"/>
        </a:p>
      </dgm:t>
    </dgm:pt>
    <dgm:pt modelId="{BB4AA870-00E9-4674-AD02-6D45E21B8D58}" type="pres">
      <dgm:prSet presAssocID="{F02847A7-2784-4F14-9470-E42ABAC4ED85}" presName="comp" presStyleCnt="0"/>
      <dgm:spPr/>
    </dgm:pt>
    <dgm:pt modelId="{AB8A4ECB-36FD-428A-9358-6A5773769A53}" type="pres">
      <dgm:prSet presAssocID="{F02847A7-2784-4F14-9470-E42ABAC4ED85}" presName="child" presStyleLbl="bgAccFollowNode1" presStyleIdx="3" presStyleCnt="4"/>
      <dgm:spPr/>
      <dgm:t>
        <a:bodyPr/>
        <a:lstStyle/>
        <a:p>
          <a:endParaRPr lang="en-US"/>
        </a:p>
      </dgm:t>
    </dgm:pt>
    <dgm:pt modelId="{C4EE69DB-8CB6-4B03-B864-9615CAFAA016}" type="pres">
      <dgm:prSet presAssocID="{F02847A7-2784-4F14-9470-E42ABAC4ED85}" presName="childTx" presStyleLbl="bgAccFollowNode1" presStyleIdx="3" presStyleCnt="4">
        <dgm:presLayoutVars>
          <dgm:bulletEnabled val="1"/>
        </dgm:presLayoutVars>
      </dgm:prSet>
      <dgm:spPr/>
      <dgm:t>
        <a:bodyPr/>
        <a:lstStyle/>
        <a:p>
          <a:endParaRPr lang="en-US"/>
        </a:p>
      </dgm:t>
    </dgm:pt>
    <dgm:pt modelId="{73906D86-85CD-4F9C-AD65-2ACED81A96E4}" type="pres">
      <dgm:prSet presAssocID="{F86110B0-536C-4557-99C4-7F8F4D3421D7}" presName="negSpace" presStyleCnt="0"/>
      <dgm:spPr/>
    </dgm:pt>
    <dgm:pt modelId="{E3BD84DB-64B7-4F7B-9B4F-36F568A992D0}" type="pres">
      <dgm:prSet presAssocID="{F86110B0-536C-4557-99C4-7F8F4D3421D7}" presName="circle" presStyleLbl="node1" presStyleIdx="1" presStyleCnt="2"/>
      <dgm:spPr/>
      <dgm:t>
        <a:bodyPr/>
        <a:lstStyle/>
        <a:p>
          <a:endParaRPr lang="en-US"/>
        </a:p>
      </dgm:t>
    </dgm:pt>
  </dgm:ptLst>
  <dgm:cxnLst>
    <dgm:cxn modelId="{ADEDC28C-98A1-4C0B-9D9B-7667FBADC1EF}" srcId="{82638F6B-AB4F-4756-87DF-717345FBEAFA}" destId="{32663B43-F363-456D-A588-E7820ADEBF7A}" srcOrd="0" destOrd="0" parTransId="{30A385F7-2647-4094-A207-B2DF42D568C4}" sibTransId="{58D8F766-B3CF-46FE-B135-63093E2DA1C7}"/>
    <dgm:cxn modelId="{A1232A7E-14D7-439A-8543-EC734C6DDEB8}" type="presOf" srcId="{080264F5-F521-4E4A-BBB0-B6D7225D9B88}" destId="{AE65996F-52E4-4C66-81A6-8EFE62104698}" srcOrd="0" destOrd="0" presId="urn:microsoft.com/office/officeart/2005/8/layout/hList9"/>
    <dgm:cxn modelId="{46265270-1940-44C5-BDAC-79B924796FF6}" type="presOf" srcId="{1B937573-9735-4CD0-AD22-09279FA07CE9}" destId="{1D821B1F-BEEA-4C0A-A828-B75542A2D328}" srcOrd="0" destOrd="0" presId="urn:microsoft.com/office/officeart/2005/8/layout/hList9"/>
    <dgm:cxn modelId="{EC32CC2E-56C3-4199-B75C-A8EC6964FDA0}" type="presOf" srcId="{82638F6B-AB4F-4756-87DF-717345FBEAFA}" destId="{29F4A7A1-F805-4FD6-A23D-4403C0785AB7}" srcOrd="0" destOrd="0" presId="urn:microsoft.com/office/officeart/2005/8/layout/hList9"/>
    <dgm:cxn modelId="{DCBECC04-F70D-4D00-BBEE-BCEF42D1E70B}" srcId="{F86110B0-536C-4557-99C4-7F8F4D3421D7}" destId="{1B937573-9735-4CD0-AD22-09279FA07CE9}" srcOrd="0" destOrd="0" parTransId="{606FAE0B-63D1-4BB8-AC19-61CE01615071}" sibTransId="{1D79D139-110F-4112-BD4B-EBE9CC1BF6EB}"/>
    <dgm:cxn modelId="{5D85DB97-CE5A-4A33-A4B0-B138E455B56E}" type="presOf" srcId="{080264F5-F521-4E4A-BBB0-B6D7225D9B88}" destId="{841C85A3-DA09-44FD-94DB-1C2F4D65BE43}" srcOrd="1" destOrd="0" presId="urn:microsoft.com/office/officeart/2005/8/layout/hList9"/>
    <dgm:cxn modelId="{5A6B502C-2653-485E-BFBD-90411DE5EBCC}" type="presOf" srcId="{F02847A7-2784-4F14-9470-E42ABAC4ED85}" destId="{C4EE69DB-8CB6-4B03-B864-9615CAFAA016}" srcOrd="1" destOrd="0" presId="urn:microsoft.com/office/officeart/2005/8/layout/hList9"/>
    <dgm:cxn modelId="{E80E7CE0-461C-4206-B91A-1ED91728FB5F}" type="presOf" srcId="{32663B43-F363-456D-A588-E7820ADEBF7A}" destId="{888CE474-32D9-4220-96A7-5374C5983245}" srcOrd="0" destOrd="0" presId="urn:microsoft.com/office/officeart/2005/8/layout/hList9"/>
    <dgm:cxn modelId="{7558BC7D-D9BD-4AE4-B6B0-A09A34404A64}" srcId="{F86110B0-536C-4557-99C4-7F8F4D3421D7}" destId="{F02847A7-2784-4F14-9470-E42ABAC4ED85}" srcOrd="1" destOrd="0" parTransId="{41411AD7-AA74-4D2D-AC3A-4A623B635D72}" sibTransId="{B6521857-758A-424B-B6B9-D7D07FE9B0E5}"/>
    <dgm:cxn modelId="{E70999D2-F507-4770-989E-3BA07DDCFC64}" srcId="{82638F6B-AB4F-4756-87DF-717345FBEAFA}" destId="{F86110B0-536C-4557-99C4-7F8F4D3421D7}" srcOrd="1" destOrd="0" parTransId="{4BF7E0FA-EDE9-4C89-876D-9E3B8E0F6912}" sibTransId="{C661A6B0-9AFF-4F04-87BA-2F81820DFCCF}"/>
    <dgm:cxn modelId="{0B8F8BD1-2801-410B-AF68-2C18B4647A2A}" type="presOf" srcId="{1B937573-9735-4CD0-AD22-09279FA07CE9}" destId="{C11DD9A7-A598-46D0-AD10-0A4CD43F67B7}" srcOrd="1" destOrd="0" presId="urn:microsoft.com/office/officeart/2005/8/layout/hList9"/>
    <dgm:cxn modelId="{3B05C30F-0545-4062-9E6D-0F5FBF949177}" srcId="{32663B43-F363-456D-A588-E7820ADEBF7A}" destId="{080264F5-F521-4E4A-BBB0-B6D7225D9B88}" srcOrd="1" destOrd="0" parTransId="{4CC49772-5568-4A02-B8A8-8FD7B7B025DC}" sibTransId="{A997EA41-2705-4185-856A-9348FE5B4FDF}"/>
    <dgm:cxn modelId="{787413E1-0BD6-4201-B709-4BA5F8E44908}" type="presOf" srcId="{F86110B0-536C-4557-99C4-7F8F4D3421D7}" destId="{E3BD84DB-64B7-4F7B-9B4F-36F568A992D0}" srcOrd="0" destOrd="0" presId="urn:microsoft.com/office/officeart/2005/8/layout/hList9"/>
    <dgm:cxn modelId="{33765003-C096-452B-AEC1-9BCE47058B70}" type="presOf" srcId="{1B170ED5-3C64-4823-A6A2-A8F7E5103838}" destId="{5C1AB87B-7AFB-4392-AE93-494417DD0AFA}" srcOrd="0" destOrd="0" presId="urn:microsoft.com/office/officeart/2005/8/layout/hList9"/>
    <dgm:cxn modelId="{FDBA6CF4-B627-4F10-98DA-4EA262EC49AE}" type="presOf" srcId="{1B170ED5-3C64-4823-A6A2-A8F7E5103838}" destId="{CCB3531D-1DEA-4E29-A8D0-DD1542CE5170}" srcOrd="1" destOrd="0" presId="urn:microsoft.com/office/officeart/2005/8/layout/hList9"/>
    <dgm:cxn modelId="{F6124867-E541-4F92-B5B2-BC6131946701}" srcId="{32663B43-F363-456D-A588-E7820ADEBF7A}" destId="{1B170ED5-3C64-4823-A6A2-A8F7E5103838}" srcOrd="0" destOrd="0" parTransId="{2144EEDF-430C-439D-BFC1-2637E0C3834D}" sibTransId="{6F47AFF3-0BFE-427C-A149-BC491BD39808}"/>
    <dgm:cxn modelId="{927AF589-2707-42BE-946F-8122C8038FE7}" type="presOf" srcId="{F02847A7-2784-4F14-9470-E42ABAC4ED85}" destId="{AB8A4ECB-36FD-428A-9358-6A5773769A53}" srcOrd="0" destOrd="0" presId="urn:microsoft.com/office/officeart/2005/8/layout/hList9"/>
    <dgm:cxn modelId="{AB26118A-8F84-492F-A81B-61C787F12E5D}" type="presParOf" srcId="{29F4A7A1-F805-4FD6-A23D-4403C0785AB7}" destId="{A6619646-3D89-4161-8941-AB61E45BA2A7}" srcOrd="0" destOrd="0" presId="urn:microsoft.com/office/officeart/2005/8/layout/hList9"/>
    <dgm:cxn modelId="{9B691FEF-3444-4BA1-BDEB-FC0B4659680B}" type="presParOf" srcId="{29F4A7A1-F805-4FD6-A23D-4403C0785AB7}" destId="{2A2E0A18-8795-4730-ACF9-AD26BD8BE78C}" srcOrd="1" destOrd="0" presId="urn:microsoft.com/office/officeart/2005/8/layout/hList9"/>
    <dgm:cxn modelId="{54F57C8A-B721-4AA6-B814-D26C67B57686}" type="presParOf" srcId="{2A2E0A18-8795-4730-ACF9-AD26BD8BE78C}" destId="{81A52217-3C39-46FC-B7A7-2137D71324FA}" srcOrd="0" destOrd="0" presId="urn:microsoft.com/office/officeart/2005/8/layout/hList9"/>
    <dgm:cxn modelId="{C3A73A29-1C28-4B72-84F9-4C9413B9B296}" type="presParOf" srcId="{2A2E0A18-8795-4730-ACF9-AD26BD8BE78C}" destId="{87A43A17-E2AC-4BFB-B1D5-94D6A9C520D7}" srcOrd="1" destOrd="0" presId="urn:microsoft.com/office/officeart/2005/8/layout/hList9"/>
    <dgm:cxn modelId="{D07F9D21-4531-4D82-B005-A676717A78A8}" type="presParOf" srcId="{87A43A17-E2AC-4BFB-B1D5-94D6A9C520D7}" destId="{5C1AB87B-7AFB-4392-AE93-494417DD0AFA}" srcOrd="0" destOrd="0" presId="urn:microsoft.com/office/officeart/2005/8/layout/hList9"/>
    <dgm:cxn modelId="{514B3FE1-C47A-4919-8921-47DB1FE70218}" type="presParOf" srcId="{87A43A17-E2AC-4BFB-B1D5-94D6A9C520D7}" destId="{CCB3531D-1DEA-4E29-A8D0-DD1542CE5170}" srcOrd="1" destOrd="0" presId="urn:microsoft.com/office/officeart/2005/8/layout/hList9"/>
    <dgm:cxn modelId="{A926ADD9-01DC-407D-86E4-B45E0AAEEF4F}" type="presParOf" srcId="{2A2E0A18-8795-4730-ACF9-AD26BD8BE78C}" destId="{863AA5FC-3093-47D4-9489-4DE5B31E07FD}" srcOrd="2" destOrd="0" presId="urn:microsoft.com/office/officeart/2005/8/layout/hList9"/>
    <dgm:cxn modelId="{6C935D26-4B6E-4801-A664-6E4B072C88F2}" type="presParOf" srcId="{863AA5FC-3093-47D4-9489-4DE5B31E07FD}" destId="{AE65996F-52E4-4C66-81A6-8EFE62104698}" srcOrd="0" destOrd="0" presId="urn:microsoft.com/office/officeart/2005/8/layout/hList9"/>
    <dgm:cxn modelId="{085E5CAF-687D-469D-9DD7-6121FB8D02B8}" type="presParOf" srcId="{863AA5FC-3093-47D4-9489-4DE5B31E07FD}" destId="{841C85A3-DA09-44FD-94DB-1C2F4D65BE43}" srcOrd="1" destOrd="0" presId="urn:microsoft.com/office/officeart/2005/8/layout/hList9"/>
    <dgm:cxn modelId="{94946CCA-69DD-4618-8EAD-4A257202B4D2}" type="presParOf" srcId="{29F4A7A1-F805-4FD6-A23D-4403C0785AB7}" destId="{FB33C80E-9C07-4608-877F-2ED488B14291}" srcOrd="2" destOrd="0" presId="urn:microsoft.com/office/officeart/2005/8/layout/hList9"/>
    <dgm:cxn modelId="{4BE50404-676F-4D2A-80FA-5FC9EA3DB8A5}" type="presParOf" srcId="{29F4A7A1-F805-4FD6-A23D-4403C0785AB7}" destId="{888CE474-32D9-4220-96A7-5374C5983245}" srcOrd="3" destOrd="0" presId="urn:microsoft.com/office/officeart/2005/8/layout/hList9"/>
    <dgm:cxn modelId="{3A36E101-6EF4-402B-9FBA-C0DA1B9DCBC9}" type="presParOf" srcId="{29F4A7A1-F805-4FD6-A23D-4403C0785AB7}" destId="{07CC969A-9A9C-4616-B84A-05C34DD64B63}" srcOrd="4" destOrd="0" presId="urn:microsoft.com/office/officeart/2005/8/layout/hList9"/>
    <dgm:cxn modelId="{D6733876-169E-4D5F-A818-59A0EC5A6853}" type="presParOf" srcId="{29F4A7A1-F805-4FD6-A23D-4403C0785AB7}" destId="{90599A6E-9DFB-4475-AA18-7FA9D12FBDED}" srcOrd="5" destOrd="0" presId="urn:microsoft.com/office/officeart/2005/8/layout/hList9"/>
    <dgm:cxn modelId="{53897EF3-9885-4FAD-8395-559E303EB8E1}" type="presParOf" srcId="{29F4A7A1-F805-4FD6-A23D-4403C0785AB7}" destId="{53A240FD-87C0-4633-95AD-7E8A303A08ED}" srcOrd="6" destOrd="0" presId="urn:microsoft.com/office/officeart/2005/8/layout/hList9"/>
    <dgm:cxn modelId="{187037D2-DA73-4687-92E6-1A5CA999C854}" type="presParOf" srcId="{53A240FD-87C0-4633-95AD-7E8A303A08ED}" destId="{AC229E23-3DDC-4EC2-86F3-93753FB6B05B}" srcOrd="0" destOrd="0" presId="urn:microsoft.com/office/officeart/2005/8/layout/hList9"/>
    <dgm:cxn modelId="{88BD5E8D-2DF1-445D-940D-032E31E54CAF}" type="presParOf" srcId="{53A240FD-87C0-4633-95AD-7E8A303A08ED}" destId="{2CE7CB40-FA25-41AC-8711-18B96A5A6BE5}" srcOrd="1" destOrd="0" presId="urn:microsoft.com/office/officeart/2005/8/layout/hList9"/>
    <dgm:cxn modelId="{700939E3-DBA3-4E06-B6A3-A3670168562E}" type="presParOf" srcId="{2CE7CB40-FA25-41AC-8711-18B96A5A6BE5}" destId="{1D821B1F-BEEA-4C0A-A828-B75542A2D328}" srcOrd="0" destOrd="0" presId="urn:microsoft.com/office/officeart/2005/8/layout/hList9"/>
    <dgm:cxn modelId="{DB875609-E3BF-468D-B5B1-E46C5CEA0F73}" type="presParOf" srcId="{2CE7CB40-FA25-41AC-8711-18B96A5A6BE5}" destId="{C11DD9A7-A598-46D0-AD10-0A4CD43F67B7}" srcOrd="1" destOrd="0" presId="urn:microsoft.com/office/officeart/2005/8/layout/hList9"/>
    <dgm:cxn modelId="{B8573657-6736-4764-8CEF-7726D9E2542F}" type="presParOf" srcId="{53A240FD-87C0-4633-95AD-7E8A303A08ED}" destId="{BB4AA870-00E9-4674-AD02-6D45E21B8D58}" srcOrd="2" destOrd="0" presId="urn:microsoft.com/office/officeart/2005/8/layout/hList9"/>
    <dgm:cxn modelId="{65631871-01FC-4843-ABDE-99284BDE9011}" type="presParOf" srcId="{BB4AA870-00E9-4674-AD02-6D45E21B8D58}" destId="{AB8A4ECB-36FD-428A-9358-6A5773769A53}" srcOrd="0" destOrd="0" presId="urn:microsoft.com/office/officeart/2005/8/layout/hList9"/>
    <dgm:cxn modelId="{0007680A-5BFB-47A3-892C-B5F9D87C4B70}" type="presParOf" srcId="{BB4AA870-00E9-4674-AD02-6D45E21B8D58}" destId="{C4EE69DB-8CB6-4B03-B864-9615CAFAA016}" srcOrd="1" destOrd="0" presId="urn:microsoft.com/office/officeart/2005/8/layout/hList9"/>
    <dgm:cxn modelId="{80FE886B-0D07-47F9-A4CB-2D7938AB40C7}" type="presParOf" srcId="{29F4A7A1-F805-4FD6-A23D-4403C0785AB7}" destId="{73906D86-85CD-4F9C-AD65-2ACED81A96E4}" srcOrd="7" destOrd="0" presId="urn:microsoft.com/office/officeart/2005/8/layout/hList9"/>
    <dgm:cxn modelId="{D57E74BF-093E-470C-8F4C-0A740A11BE0D}" type="presParOf" srcId="{29F4A7A1-F805-4FD6-A23D-4403C0785AB7}" destId="{E3BD84DB-64B7-4F7B-9B4F-36F568A992D0}"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21F27-3C7E-4B71-96A1-7BB54E9A346A}" type="doc">
      <dgm:prSet loTypeId="urn:microsoft.com/office/officeart/2005/8/layout/hList9" loCatId="list" qsTypeId="urn:microsoft.com/office/officeart/2005/8/quickstyle/simple1" qsCatId="simple" csTypeId="urn:microsoft.com/office/officeart/2005/8/colors/accent3_2" csCatId="accent3" phldr="1"/>
      <dgm:spPr/>
      <dgm:t>
        <a:bodyPr/>
        <a:lstStyle/>
        <a:p>
          <a:endParaRPr lang="en-US"/>
        </a:p>
      </dgm:t>
    </dgm:pt>
    <dgm:pt modelId="{ADA74724-BD39-4593-B37B-1563DF74F449}">
      <dgm:prSet phldrT="[Text]"/>
      <dgm:spPr/>
      <dgm:t>
        <a:bodyPr/>
        <a:lstStyle/>
        <a:p>
          <a:r>
            <a:rPr lang="en-US" dirty="0" smtClean="0"/>
            <a:t>Traditional Approach</a:t>
          </a:r>
          <a:endParaRPr lang="en-US" dirty="0"/>
        </a:p>
      </dgm:t>
    </dgm:pt>
    <dgm:pt modelId="{342BB085-424D-4F00-B641-461C121C74D5}" type="parTrans" cxnId="{E8659B4E-E0FF-4B2F-8D24-DB4423354E4E}">
      <dgm:prSet/>
      <dgm:spPr/>
      <dgm:t>
        <a:bodyPr/>
        <a:lstStyle/>
        <a:p>
          <a:endParaRPr lang="en-US"/>
        </a:p>
      </dgm:t>
    </dgm:pt>
    <dgm:pt modelId="{5F8A81C6-9DCF-415F-A14C-3453E3EBFC84}" type="sibTrans" cxnId="{E8659B4E-E0FF-4B2F-8D24-DB4423354E4E}">
      <dgm:prSet/>
      <dgm:spPr/>
      <dgm:t>
        <a:bodyPr/>
        <a:lstStyle/>
        <a:p>
          <a:endParaRPr lang="en-US"/>
        </a:p>
      </dgm:t>
    </dgm:pt>
    <dgm:pt modelId="{AE22C6D4-2321-4071-BD84-F2502903A0B3}">
      <dgm:prSet phldrT="[Text]" custT="1"/>
      <dgm:spPr/>
      <dgm:t>
        <a:bodyPr/>
        <a:lstStyle/>
        <a:p>
          <a:endParaRPr lang="en-US" sz="1200" dirty="0" smtClean="0"/>
        </a:p>
        <a:p>
          <a:r>
            <a:rPr lang="en-US" sz="1200" dirty="0" smtClean="0"/>
            <a:t>Productivity targets set with considerable departmental input</a:t>
          </a:r>
        </a:p>
        <a:p>
          <a:endParaRPr lang="en-US" sz="1200" dirty="0" smtClean="0"/>
        </a:p>
        <a:p>
          <a:r>
            <a:rPr lang="en-US" sz="1200" dirty="0" smtClean="0"/>
            <a:t>Isolated, episodic cost-cutting campaigns</a:t>
          </a:r>
        </a:p>
        <a:p>
          <a:endParaRPr lang="en-US" sz="1200" dirty="0" smtClean="0"/>
        </a:p>
        <a:p>
          <a:r>
            <a:rPr lang="en-US" sz="1200" dirty="0" smtClean="0"/>
            <a:t>Limited external benchmarking when setting targets</a:t>
          </a:r>
        </a:p>
        <a:p>
          <a:endParaRPr lang="en-US" sz="1200" dirty="0" smtClean="0"/>
        </a:p>
        <a:p>
          <a:endParaRPr lang="en-US" sz="1200" dirty="0" smtClean="0"/>
        </a:p>
      </dgm:t>
    </dgm:pt>
    <dgm:pt modelId="{6756D724-CCC7-4F33-95E8-86F04AF5A4AF}" type="parTrans" cxnId="{FB7B22A7-1555-4364-95B8-939F7206D9EB}">
      <dgm:prSet/>
      <dgm:spPr/>
      <dgm:t>
        <a:bodyPr/>
        <a:lstStyle/>
        <a:p>
          <a:endParaRPr lang="en-US"/>
        </a:p>
      </dgm:t>
    </dgm:pt>
    <dgm:pt modelId="{A325302A-03E7-4606-9966-02B58CCD636A}" type="sibTrans" cxnId="{FB7B22A7-1555-4364-95B8-939F7206D9EB}">
      <dgm:prSet/>
      <dgm:spPr/>
      <dgm:t>
        <a:bodyPr/>
        <a:lstStyle/>
        <a:p>
          <a:endParaRPr lang="en-US"/>
        </a:p>
      </dgm:t>
    </dgm:pt>
    <dgm:pt modelId="{D3ECF40D-EB90-4BEA-B9E8-BA87F4AB8EED}">
      <dgm:prSet phldrT="[Text]" custT="1"/>
      <dgm:spPr/>
      <dgm:t>
        <a:bodyPr/>
        <a:lstStyle/>
        <a:p>
          <a:r>
            <a:rPr lang="en-US" sz="1200" dirty="0" smtClean="0"/>
            <a:t>Goals calibrated to average performance</a:t>
          </a:r>
        </a:p>
        <a:p>
          <a:endParaRPr lang="en-US" sz="1200" dirty="0" smtClean="0"/>
        </a:p>
        <a:p>
          <a:r>
            <a:rPr lang="en-US" sz="1200" dirty="0" smtClean="0"/>
            <a:t>Responsibility for proving benchmark relevance falls to finance</a:t>
          </a:r>
        </a:p>
        <a:p>
          <a:endParaRPr lang="en-US" sz="1200" dirty="0" smtClean="0"/>
        </a:p>
        <a:p>
          <a:r>
            <a:rPr lang="en-US" sz="1200" dirty="0" smtClean="0"/>
            <a:t>High-performing units required to maintain performance</a:t>
          </a:r>
        </a:p>
        <a:p>
          <a:endParaRPr lang="en-US" sz="900" dirty="0"/>
        </a:p>
      </dgm:t>
    </dgm:pt>
    <dgm:pt modelId="{754698F6-69FF-4B81-8949-F22971282C19}" type="parTrans" cxnId="{0C245808-5C71-46B3-8B39-22ED21FF2235}">
      <dgm:prSet/>
      <dgm:spPr/>
      <dgm:t>
        <a:bodyPr/>
        <a:lstStyle/>
        <a:p>
          <a:endParaRPr lang="en-US"/>
        </a:p>
      </dgm:t>
    </dgm:pt>
    <dgm:pt modelId="{311B57A4-3D62-4861-8EEC-56BC0666113E}" type="sibTrans" cxnId="{0C245808-5C71-46B3-8B39-22ED21FF2235}">
      <dgm:prSet/>
      <dgm:spPr/>
      <dgm:t>
        <a:bodyPr/>
        <a:lstStyle/>
        <a:p>
          <a:endParaRPr lang="en-US"/>
        </a:p>
      </dgm:t>
    </dgm:pt>
    <dgm:pt modelId="{5740E1EE-FC61-4FF2-98F3-C08EA9E258E4}">
      <dgm:prSet phldrT="[Text]"/>
      <dgm:spPr/>
      <dgm:t>
        <a:bodyPr/>
        <a:lstStyle/>
        <a:p>
          <a:r>
            <a:rPr lang="en-US" dirty="0" smtClean="0"/>
            <a:t>Emerging Approach</a:t>
          </a:r>
          <a:endParaRPr lang="en-US" dirty="0"/>
        </a:p>
      </dgm:t>
    </dgm:pt>
    <dgm:pt modelId="{5C9B7B2F-57D2-4C06-AE36-977909A57F46}" type="parTrans" cxnId="{8DC11090-1668-416C-B4CC-EEFCCEF8E20A}">
      <dgm:prSet/>
      <dgm:spPr/>
      <dgm:t>
        <a:bodyPr/>
        <a:lstStyle/>
        <a:p>
          <a:endParaRPr lang="en-US"/>
        </a:p>
      </dgm:t>
    </dgm:pt>
    <dgm:pt modelId="{2E02BB28-B737-48AD-AE91-5F5A47D2C9C0}" type="sibTrans" cxnId="{8DC11090-1668-416C-B4CC-EEFCCEF8E20A}">
      <dgm:prSet/>
      <dgm:spPr/>
      <dgm:t>
        <a:bodyPr/>
        <a:lstStyle/>
        <a:p>
          <a:endParaRPr lang="en-US"/>
        </a:p>
      </dgm:t>
    </dgm:pt>
    <dgm:pt modelId="{16AC74E9-75D0-4AB2-A37B-2B07229E91CF}">
      <dgm:prSet phldrT="[Text]"/>
      <dgm:spPr/>
      <dgm:t>
        <a:bodyPr/>
        <a:lstStyle/>
        <a:p>
          <a:r>
            <a:rPr lang="en-US" dirty="0" smtClean="0"/>
            <a:t>Productivity targets more prescriptive, leadership-driven</a:t>
          </a:r>
        </a:p>
        <a:p>
          <a:endParaRPr lang="en-US" dirty="0" smtClean="0"/>
        </a:p>
        <a:p>
          <a:r>
            <a:rPr lang="en-US" dirty="0" smtClean="0"/>
            <a:t>Permanent focus on transformational cost reduction</a:t>
          </a:r>
        </a:p>
        <a:p>
          <a:endParaRPr lang="en-US" dirty="0" smtClean="0"/>
        </a:p>
        <a:p>
          <a:r>
            <a:rPr lang="en-US" dirty="0" smtClean="0"/>
            <a:t>Goals based on external data comparisons</a:t>
          </a:r>
        </a:p>
      </dgm:t>
    </dgm:pt>
    <dgm:pt modelId="{2E924964-614B-446B-8E46-A023F7F51303}" type="parTrans" cxnId="{F1E9511B-F0EB-4DCC-A7A7-DE4854E89E46}">
      <dgm:prSet/>
      <dgm:spPr/>
      <dgm:t>
        <a:bodyPr/>
        <a:lstStyle/>
        <a:p>
          <a:endParaRPr lang="en-US"/>
        </a:p>
      </dgm:t>
    </dgm:pt>
    <dgm:pt modelId="{66A3F0BB-44E3-43F8-85E5-4831E6FE8727}" type="sibTrans" cxnId="{F1E9511B-F0EB-4DCC-A7A7-DE4854E89E46}">
      <dgm:prSet/>
      <dgm:spPr/>
      <dgm:t>
        <a:bodyPr/>
        <a:lstStyle/>
        <a:p>
          <a:endParaRPr lang="en-US"/>
        </a:p>
      </dgm:t>
    </dgm:pt>
    <dgm:pt modelId="{58289362-A5A3-4F13-9996-0B8CD5D89E4E}">
      <dgm:prSet phldrT="[Text]"/>
      <dgm:spPr/>
      <dgm:t>
        <a:bodyPr/>
        <a:lstStyle/>
        <a:p>
          <a:r>
            <a:rPr lang="en-US" dirty="0" smtClean="0"/>
            <a:t>Targets moving toward top quartile performance</a:t>
          </a:r>
        </a:p>
        <a:p>
          <a:endParaRPr lang="en-US" dirty="0" smtClean="0"/>
        </a:p>
        <a:p>
          <a:r>
            <a:rPr lang="en-US" dirty="0" smtClean="0"/>
            <a:t>Burden on unit to demonstrate that goals require adjustment</a:t>
          </a:r>
        </a:p>
        <a:p>
          <a:endParaRPr lang="en-US" dirty="0" smtClean="0"/>
        </a:p>
        <a:p>
          <a:r>
            <a:rPr lang="en-US" dirty="0" smtClean="0"/>
            <a:t>Strong units expected to continue to improve performance</a:t>
          </a:r>
          <a:endParaRPr lang="en-US" dirty="0"/>
        </a:p>
      </dgm:t>
    </dgm:pt>
    <dgm:pt modelId="{A3D0E9DD-B04E-46AA-B488-399EE7BDEBAA}" type="parTrans" cxnId="{8B23D52B-980E-4514-84C7-3AA449090A60}">
      <dgm:prSet/>
      <dgm:spPr/>
      <dgm:t>
        <a:bodyPr/>
        <a:lstStyle/>
        <a:p>
          <a:endParaRPr lang="en-US"/>
        </a:p>
      </dgm:t>
    </dgm:pt>
    <dgm:pt modelId="{23599BAB-5EE9-4547-9857-F7599054419C}" type="sibTrans" cxnId="{8B23D52B-980E-4514-84C7-3AA449090A60}">
      <dgm:prSet/>
      <dgm:spPr/>
      <dgm:t>
        <a:bodyPr/>
        <a:lstStyle/>
        <a:p>
          <a:endParaRPr lang="en-US"/>
        </a:p>
      </dgm:t>
    </dgm:pt>
    <dgm:pt modelId="{F50F0348-DDEA-4F8F-BF33-623E3739B858}" type="pres">
      <dgm:prSet presAssocID="{ABF21F27-3C7E-4B71-96A1-7BB54E9A346A}" presName="list" presStyleCnt="0">
        <dgm:presLayoutVars>
          <dgm:dir/>
          <dgm:animLvl val="lvl"/>
        </dgm:presLayoutVars>
      </dgm:prSet>
      <dgm:spPr/>
      <dgm:t>
        <a:bodyPr/>
        <a:lstStyle/>
        <a:p>
          <a:endParaRPr lang="en-US"/>
        </a:p>
      </dgm:t>
    </dgm:pt>
    <dgm:pt modelId="{B0E9F692-495E-4C23-BB6C-DFABB332CDF4}" type="pres">
      <dgm:prSet presAssocID="{ADA74724-BD39-4593-B37B-1563DF74F449}" presName="posSpace" presStyleCnt="0"/>
      <dgm:spPr/>
    </dgm:pt>
    <dgm:pt modelId="{8FDF9E9C-91CE-4185-A947-38D79366AF24}" type="pres">
      <dgm:prSet presAssocID="{ADA74724-BD39-4593-B37B-1563DF74F449}" presName="vertFlow" presStyleCnt="0"/>
      <dgm:spPr/>
    </dgm:pt>
    <dgm:pt modelId="{9ABE82D2-CEEF-456D-8EE6-92E9057F0D54}" type="pres">
      <dgm:prSet presAssocID="{ADA74724-BD39-4593-B37B-1563DF74F449}" presName="topSpace" presStyleCnt="0"/>
      <dgm:spPr/>
    </dgm:pt>
    <dgm:pt modelId="{515374B4-F5E9-4D55-ACC5-E372A94359AC}" type="pres">
      <dgm:prSet presAssocID="{ADA74724-BD39-4593-B37B-1563DF74F449}" presName="firstComp" presStyleCnt="0"/>
      <dgm:spPr/>
    </dgm:pt>
    <dgm:pt modelId="{B370965E-567A-4795-9372-35210A641A3E}" type="pres">
      <dgm:prSet presAssocID="{ADA74724-BD39-4593-B37B-1563DF74F449}" presName="firstChild" presStyleLbl="bgAccFollowNode1" presStyleIdx="0" presStyleCnt="4"/>
      <dgm:spPr/>
      <dgm:t>
        <a:bodyPr/>
        <a:lstStyle/>
        <a:p>
          <a:endParaRPr lang="en-US"/>
        </a:p>
      </dgm:t>
    </dgm:pt>
    <dgm:pt modelId="{F5772DFF-650A-4D2E-BA7C-CB7684EB8966}" type="pres">
      <dgm:prSet presAssocID="{ADA74724-BD39-4593-B37B-1563DF74F449}" presName="firstChildTx" presStyleLbl="bgAccFollowNode1" presStyleIdx="0" presStyleCnt="4">
        <dgm:presLayoutVars>
          <dgm:bulletEnabled val="1"/>
        </dgm:presLayoutVars>
      </dgm:prSet>
      <dgm:spPr/>
      <dgm:t>
        <a:bodyPr/>
        <a:lstStyle/>
        <a:p>
          <a:endParaRPr lang="en-US"/>
        </a:p>
      </dgm:t>
    </dgm:pt>
    <dgm:pt modelId="{9E48FFBF-60C6-41FB-B768-401A68EECA08}" type="pres">
      <dgm:prSet presAssocID="{D3ECF40D-EB90-4BEA-B9E8-BA87F4AB8EED}" presName="comp" presStyleCnt="0"/>
      <dgm:spPr/>
    </dgm:pt>
    <dgm:pt modelId="{D5506B89-516E-4AB1-9617-49A8862D2F1D}" type="pres">
      <dgm:prSet presAssocID="{D3ECF40D-EB90-4BEA-B9E8-BA87F4AB8EED}" presName="child" presStyleLbl="bgAccFollowNode1" presStyleIdx="1" presStyleCnt="4"/>
      <dgm:spPr/>
      <dgm:t>
        <a:bodyPr/>
        <a:lstStyle/>
        <a:p>
          <a:endParaRPr lang="en-US"/>
        </a:p>
      </dgm:t>
    </dgm:pt>
    <dgm:pt modelId="{116A78C4-AE62-4313-B7CF-E8CA5245524E}" type="pres">
      <dgm:prSet presAssocID="{D3ECF40D-EB90-4BEA-B9E8-BA87F4AB8EED}" presName="childTx" presStyleLbl="bgAccFollowNode1" presStyleIdx="1" presStyleCnt="4">
        <dgm:presLayoutVars>
          <dgm:bulletEnabled val="1"/>
        </dgm:presLayoutVars>
      </dgm:prSet>
      <dgm:spPr/>
      <dgm:t>
        <a:bodyPr/>
        <a:lstStyle/>
        <a:p>
          <a:endParaRPr lang="en-US"/>
        </a:p>
      </dgm:t>
    </dgm:pt>
    <dgm:pt modelId="{4FDE5FF1-F070-4061-9F02-D84B3A0D9DC4}" type="pres">
      <dgm:prSet presAssocID="{ADA74724-BD39-4593-B37B-1563DF74F449}" presName="negSpace" presStyleCnt="0"/>
      <dgm:spPr/>
    </dgm:pt>
    <dgm:pt modelId="{733E8CCB-B440-4C28-A956-66F524163BEF}" type="pres">
      <dgm:prSet presAssocID="{ADA74724-BD39-4593-B37B-1563DF74F449}" presName="circle" presStyleLbl="node1" presStyleIdx="0" presStyleCnt="2"/>
      <dgm:spPr/>
      <dgm:t>
        <a:bodyPr/>
        <a:lstStyle/>
        <a:p>
          <a:endParaRPr lang="en-US"/>
        </a:p>
      </dgm:t>
    </dgm:pt>
    <dgm:pt modelId="{0AD09A75-1947-4F0C-B532-9CA01ED170B8}" type="pres">
      <dgm:prSet presAssocID="{5F8A81C6-9DCF-415F-A14C-3453E3EBFC84}" presName="transSpace" presStyleCnt="0"/>
      <dgm:spPr/>
    </dgm:pt>
    <dgm:pt modelId="{B3A6C980-7CC8-40BB-9425-ED43520EA146}" type="pres">
      <dgm:prSet presAssocID="{5740E1EE-FC61-4FF2-98F3-C08EA9E258E4}" presName="posSpace" presStyleCnt="0"/>
      <dgm:spPr/>
    </dgm:pt>
    <dgm:pt modelId="{F656875E-C0CE-4CF1-8487-7F7B6AC4DAD8}" type="pres">
      <dgm:prSet presAssocID="{5740E1EE-FC61-4FF2-98F3-C08EA9E258E4}" presName="vertFlow" presStyleCnt="0"/>
      <dgm:spPr/>
    </dgm:pt>
    <dgm:pt modelId="{9FF89771-D4F6-46EF-BEC2-F8774A10D9B0}" type="pres">
      <dgm:prSet presAssocID="{5740E1EE-FC61-4FF2-98F3-C08EA9E258E4}" presName="topSpace" presStyleCnt="0"/>
      <dgm:spPr/>
    </dgm:pt>
    <dgm:pt modelId="{2D547595-5116-45E1-8DCF-6C57B003CD43}" type="pres">
      <dgm:prSet presAssocID="{5740E1EE-FC61-4FF2-98F3-C08EA9E258E4}" presName="firstComp" presStyleCnt="0"/>
      <dgm:spPr/>
    </dgm:pt>
    <dgm:pt modelId="{7AEAD8E3-E77A-4053-B158-FBC9BEAC9F95}" type="pres">
      <dgm:prSet presAssocID="{5740E1EE-FC61-4FF2-98F3-C08EA9E258E4}" presName="firstChild" presStyleLbl="bgAccFollowNode1" presStyleIdx="2" presStyleCnt="4"/>
      <dgm:spPr/>
      <dgm:t>
        <a:bodyPr/>
        <a:lstStyle/>
        <a:p>
          <a:endParaRPr lang="en-US"/>
        </a:p>
      </dgm:t>
    </dgm:pt>
    <dgm:pt modelId="{F652DB28-D5CF-41B9-9D09-CBD1AC52899B}" type="pres">
      <dgm:prSet presAssocID="{5740E1EE-FC61-4FF2-98F3-C08EA9E258E4}" presName="firstChildTx" presStyleLbl="bgAccFollowNode1" presStyleIdx="2" presStyleCnt="4">
        <dgm:presLayoutVars>
          <dgm:bulletEnabled val="1"/>
        </dgm:presLayoutVars>
      </dgm:prSet>
      <dgm:spPr/>
      <dgm:t>
        <a:bodyPr/>
        <a:lstStyle/>
        <a:p>
          <a:endParaRPr lang="en-US"/>
        </a:p>
      </dgm:t>
    </dgm:pt>
    <dgm:pt modelId="{0D38CDC9-FC19-4C57-A10A-2B32CBE95CBC}" type="pres">
      <dgm:prSet presAssocID="{58289362-A5A3-4F13-9996-0B8CD5D89E4E}" presName="comp" presStyleCnt="0"/>
      <dgm:spPr/>
    </dgm:pt>
    <dgm:pt modelId="{B3016F47-4137-40FC-BC3B-1ACB3E0C4561}" type="pres">
      <dgm:prSet presAssocID="{58289362-A5A3-4F13-9996-0B8CD5D89E4E}" presName="child" presStyleLbl="bgAccFollowNode1" presStyleIdx="3" presStyleCnt="4"/>
      <dgm:spPr/>
      <dgm:t>
        <a:bodyPr/>
        <a:lstStyle/>
        <a:p>
          <a:endParaRPr lang="en-US"/>
        </a:p>
      </dgm:t>
    </dgm:pt>
    <dgm:pt modelId="{6FA494AE-CA6B-4259-8DEC-3C429183E382}" type="pres">
      <dgm:prSet presAssocID="{58289362-A5A3-4F13-9996-0B8CD5D89E4E}" presName="childTx" presStyleLbl="bgAccFollowNode1" presStyleIdx="3" presStyleCnt="4">
        <dgm:presLayoutVars>
          <dgm:bulletEnabled val="1"/>
        </dgm:presLayoutVars>
      </dgm:prSet>
      <dgm:spPr/>
      <dgm:t>
        <a:bodyPr/>
        <a:lstStyle/>
        <a:p>
          <a:endParaRPr lang="en-US"/>
        </a:p>
      </dgm:t>
    </dgm:pt>
    <dgm:pt modelId="{A0B128C3-60BA-40F1-A4F7-9316A1B49046}" type="pres">
      <dgm:prSet presAssocID="{5740E1EE-FC61-4FF2-98F3-C08EA9E258E4}" presName="negSpace" presStyleCnt="0"/>
      <dgm:spPr/>
    </dgm:pt>
    <dgm:pt modelId="{CAE34527-0798-4649-A4C4-28D8926DDFE5}" type="pres">
      <dgm:prSet presAssocID="{5740E1EE-FC61-4FF2-98F3-C08EA9E258E4}" presName="circle" presStyleLbl="node1" presStyleIdx="1" presStyleCnt="2"/>
      <dgm:spPr/>
      <dgm:t>
        <a:bodyPr/>
        <a:lstStyle/>
        <a:p>
          <a:endParaRPr lang="en-US"/>
        </a:p>
      </dgm:t>
    </dgm:pt>
  </dgm:ptLst>
  <dgm:cxnLst>
    <dgm:cxn modelId="{8DC11090-1668-416C-B4CC-EEFCCEF8E20A}" srcId="{ABF21F27-3C7E-4B71-96A1-7BB54E9A346A}" destId="{5740E1EE-FC61-4FF2-98F3-C08EA9E258E4}" srcOrd="1" destOrd="0" parTransId="{5C9B7B2F-57D2-4C06-AE36-977909A57F46}" sibTransId="{2E02BB28-B737-48AD-AE91-5F5A47D2C9C0}"/>
    <dgm:cxn modelId="{196755C9-2073-4257-B25D-6A39525DBC49}" type="presOf" srcId="{ADA74724-BD39-4593-B37B-1563DF74F449}" destId="{733E8CCB-B440-4C28-A956-66F524163BEF}" srcOrd="0" destOrd="0" presId="urn:microsoft.com/office/officeart/2005/8/layout/hList9"/>
    <dgm:cxn modelId="{209101E4-2C3F-4099-B07B-5495732A17F3}" type="presOf" srcId="{AE22C6D4-2321-4071-BD84-F2502903A0B3}" destId="{B370965E-567A-4795-9372-35210A641A3E}" srcOrd="0" destOrd="0" presId="urn:microsoft.com/office/officeart/2005/8/layout/hList9"/>
    <dgm:cxn modelId="{229FE044-7F9F-4BD6-ABA9-121C7970BCA7}" type="presOf" srcId="{16AC74E9-75D0-4AB2-A37B-2B07229E91CF}" destId="{F652DB28-D5CF-41B9-9D09-CBD1AC52899B}" srcOrd="1" destOrd="0" presId="urn:microsoft.com/office/officeart/2005/8/layout/hList9"/>
    <dgm:cxn modelId="{F1E9511B-F0EB-4DCC-A7A7-DE4854E89E46}" srcId="{5740E1EE-FC61-4FF2-98F3-C08EA9E258E4}" destId="{16AC74E9-75D0-4AB2-A37B-2B07229E91CF}" srcOrd="0" destOrd="0" parTransId="{2E924964-614B-446B-8E46-A023F7F51303}" sibTransId="{66A3F0BB-44E3-43F8-85E5-4831E6FE8727}"/>
    <dgm:cxn modelId="{38894277-BD60-44F5-9F32-14A507298D37}" type="presOf" srcId="{58289362-A5A3-4F13-9996-0B8CD5D89E4E}" destId="{B3016F47-4137-40FC-BC3B-1ACB3E0C4561}" srcOrd="0" destOrd="0" presId="urn:microsoft.com/office/officeart/2005/8/layout/hList9"/>
    <dgm:cxn modelId="{FB7B22A7-1555-4364-95B8-939F7206D9EB}" srcId="{ADA74724-BD39-4593-B37B-1563DF74F449}" destId="{AE22C6D4-2321-4071-BD84-F2502903A0B3}" srcOrd="0" destOrd="0" parTransId="{6756D724-CCC7-4F33-95E8-86F04AF5A4AF}" sibTransId="{A325302A-03E7-4606-9966-02B58CCD636A}"/>
    <dgm:cxn modelId="{A09EA8EF-EADE-4145-9188-97FBE3E7E3E3}" type="presOf" srcId="{D3ECF40D-EB90-4BEA-B9E8-BA87F4AB8EED}" destId="{116A78C4-AE62-4313-B7CF-E8CA5245524E}" srcOrd="1" destOrd="0" presId="urn:microsoft.com/office/officeart/2005/8/layout/hList9"/>
    <dgm:cxn modelId="{7F55F894-7ECD-4423-8094-A5DBA969A59A}" type="presOf" srcId="{58289362-A5A3-4F13-9996-0B8CD5D89E4E}" destId="{6FA494AE-CA6B-4259-8DEC-3C429183E382}" srcOrd="1" destOrd="0" presId="urn:microsoft.com/office/officeart/2005/8/layout/hList9"/>
    <dgm:cxn modelId="{8B23D52B-980E-4514-84C7-3AA449090A60}" srcId="{5740E1EE-FC61-4FF2-98F3-C08EA9E258E4}" destId="{58289362-A5A3-4F13-9996-0B8CD5D89E4E}" srcOrd="1" destOrd="0" parTransId="{A3D0E9DD-B04E-46AA-B488-399EE7BDEBAA}" sibTransId="{23599BAB-5EE9-4547-9857-F7599054419C}"/>
    <dgm:cxn modelId="{0EB45DED-C3B0-43E5-9534-B7B4E2868F5E}" type="presOf" srcId="{5740E1EE-FC61-4FF2-98F3-C08EA9E258E4}" destId="{CAE34527-0798-4649-A4C4-28D8926DDFE5}" srcOrd="0" destOrd="0" presId="urn:microsoft.com/office/officeart/2005/8/layout/hList9"/>
    <dgm:cxn modelId="{0C245808-5C71-46B3-8B39-22ED21FF2235}" srcId="{ADA74724-BD39-4593-B37B-1563DF74F449}" destId="{D3ECF40D-EB90-4BEA-B9E8-BA87F4AB8EED}" srcOrd="1" destOrd="0" parTransId="{754698F6-69FF-4B81-8949-F22971282C19}" sibTransId="{311B57A4-3D62-4861-8EEC-56BC0666113E}"/>
    <dgm:cxn modelId="{E8659B4E-E0FF-4B2F-8D24-DB4423354E4E}" srcId="{ABF21F27-3C7E-4B71-96A1-7BB54E9A346A}" destId="{ADA74724-BD39-4593-B37B-1563DF74F449}" srcOrd="0" destOrd="0" parTransId="{342BB085-424D-4F00-B641-461C121C74D5}" sibTransId="{5F8A81C6-9DCF-415F-A14C-3453E3EBFC84}"/>
    <dgm:cxn modelId="{28CAD2AA-C81B-42EC-B94B-FC62CCAA1EBB}" type="presOf" srcId="{D3ECF40D-EB90-4BEA-B9E8-BA87F4AB8EED}" destId="{D5506B89-516E-4AB1-9617-49A8862D2F1D}" srcOrd="0" destOrd="0" presId="urn:microsoft.com/office/officeart/2005/8/layout/hList9"/>
    <dgm:cxn modelId="{CB4D4161-9D40-45EF-A614-48B801F1BC21}" type="presOf" srcId="{16AC74E9-75D0-4AB2-A37B-2B07229E91CF}" destId="{7AEAD8E3-E77A-4053-B158-FBC9BEAC9F95}" srcOrd="0" destOrd="0" presId="urn:microsoft.com/office/officeart/2005/8/layout/hList9"/>
    <dgm:cxn modelId="{4C1D07A1-F019-4C48-8B21-A63A1764F512}" type="presOf" srcId="{AE22C6D4-2321-4071-BD84-F2502903A0B3}" destId="{F5772DFF-650A-4D2E-BA7C-CB7684EB8966}" srcOrd="1" destOrd="0" presId="urn:microsoft.com/office/officeart/2005/8/layout/hList9"/>
    <dgm:cxn modelId="{B06B2D1C-5980-4BC7-AE70-8197CA91E45D}" type="presOf" srcId="{ABF21F27-3C7E-4B71-96A1-7BB54E9A346A}" destId="{F50F0348-DDEA-4F8F-BF33-623E3739B858}" srcOrd="0" destOrd="0" presId="urn:microsoft.com/office/officeart/2005/8/layout/hList9"/>
    <dgm:cxn modelId="{D55A2B0C-35A3-4209-85E2-91A4A2FBBA25}" type="presParOf" srcId="{F50F0348-DDEA-4F8F-BF33-623E3739B858}" destId="{B0E9F692-495E-4C23-BB6C-DFABB332CDF4}" srcOrd="0" destOrd="0" presId="urn:microsoft.com/office/officeart/2005/8/layout/hList9"/>
    <dgm:cxn modelId="{E31C5952-90CE-493E-B47C-2B14919B5A5D}" type="presParOf" srcId="{F50F0348-DDEA-4F8F-BF33-623E3739B858}" destId="{8FDF9E9C-91CE-4185-A947-38D79366AF24}" srcOrd="1" destOrd="0" presId="urn:microsoft.com/office/officeart/2005/8/layout/hList9"/>
    <dgm:cxn modelId="{BA8954F2-A66A-46A7-8FB7-0A562B43A139}" type="presParOf" srcId="{8FDF9E9C-91CE-4185-A947-38D79366AF24}" destId="{9ABE82D2-CEEF-456D-8EE6-92E9057F0D54}" srcOrd="0" destOrd="0" presId="urn:microsoft.com/office/officeart/2005/8/layout/hList9"/>
    <dgm:cxn modelId="{DA994CC9-3946-454B-AC13-77222FB4140D}" type="presParOf" srcId="{8FDF9E9C-91CE-4185-A947-38D79366AF24}" destId="{515374B4-F5E9-4D55-ACC5-E372A94359AC}" srcOrd="1" destOrd="0" presId="urn:microsoft.com/office/officeart/2005/8/layout/hList9"/>
    <dgm:cxn modelId="{8A45ABAC-A9D8-422E-8747-0BC43E9CA248}" type="presParOf" srcId="{515374B4-F5E9-4D55-ACC5-E372A94359AC}" destId="{B370965E-567A-4795-9372-35210A641A3E}" srcOrd="0" destOrd="0" presId="urn:microsoft.com/office/officeart/2005/8/layout/hList9"/>
    <dgm:cxn modelId="{52061ECC-7A7C-4647-A24D-EA6D41BFAF4B}" type="presParOf" srcId="{515374B4-F5E9-4D55-ACC5-E372A94359AC}" destId="{F5772DFF-650A-4D2E-BA7C-CB7684EB8966}" srcOrd="1" destOrd="0" presId="urn:microsoft.com/office/officeart/2005/8/layout/hList9"/>
    <dgm:cxn modelId="{2732B41B-EC8E-4E76-B62B-FBECED6A9F96}" type="presParOf" srcId="{8FDF9E9C-91CE-4185-A947-38D79366AF24}" destId="{9E48FFBF-60C6-41FB-B768-401A68EECA08}" srcOrd="2" destOrd="0" presId="urn:microsoft.com/office/officeart/2005/8/layout/hList9"/>
    <dgm:cxn modelId="{AA697D96-D42B-4374-B1F5-D38A6DA48B03}" type="presParOf" srcId="{9E48FFBF-60C6-41FB-B768-401A68EECA08}" destId="{D5506B89-516E-4AB1-9617-49A8862D2F1D}" srcOrd="0" destOrd="0" presId="urn:microsoft.com/office/officeart/2005/8/layout/hList9"/>
    <dgm:cxn modelId="{C9B0BC71-BED1-4232-BCA4-3CD9408093A2}" type="presParOf" srcId="{9E48FFBF-60C6-41FB-B768-401A68EECA08}" destId="{116A78C4-AE62-4313-B7CF-E8CA5245524E}" srcOrd="1" destOrd="0" presId="urn:microsoft.com/office/officeart/2005/8/layout/hList9"/>
    <dgm:cxn modelId="{10E3E8E9-F4B5-4999-BDA2-FE8485BC38C6}" type="presParOf" srcId="{F50F0348-DDEA-4F8F-BF33-623E3739B858}" destId="{4FDE5FF1-F070-4061-9F02-D84B3A0D9DC4}" srcOrd="2" destOrd="0" presId="urn:microsoft.com/office/officeart/2005/8/layout/hList9"/>
    <dgm:cxn modelId="{B7C48EEC-E231-47E8-BA13-44ECFC9B5B34}" type="presParOf" srcId="{F50F0348-DDEA-4F8F-BF33-623E3739B858}" destId="{733E8CCB-B440-4C28-A956-66F524163BEF}" srcOrd="3" destOrd="0" presId="urn:microsoft.com/office/officeart/2005/8/layout/hList9"/>
    <dgm:cxn modelId="{354C386D-3F25-42DD-9AFE-F1665F9F3495}" type="presParOf" srcId="{F50F0348-DDEA-4F8F-BF33-623E3739B858}" destId="{0AD09A75-1947-4F0C-B532-9CA01ED170B8}" srcOrd="4" destOrd="0" presId="urn:microsoft.com/office/officeart/2005/8/layout/hList9"/>
    <dgm:cxn modelId="{C3A14959-2353-4698-A053-7F0705257FC5}" type="presParOf" srcId="{F50F0348-DDEA-4F8F-BF33-623E3739B858}" destId="{B3A6C980-7CC8-40BB-9425-ED43520EA146}" srcOrd="5" destOrd="0" presId="urn:microsoft.com/office/officeart/2005/8/layout/hList9"/>
    <dgm:cxn modelId="{1AF0A927-21DF-43DF-87D2-A598A84641ED}" type="presParOf" srcId="{F50F0348-DDEA-4F8F-BF33-623E3739B858}" destId="{F656875E-C0CE-4CF1-8487-7F7B6AC4DAD8}" srcOrd="6" destOrd="0" presId="urn:microsoft.com/office/officeart/2005/8/layout/hList9"/>
    <dgm:cxn modelId="{60E366B9-D7A2-41A2-802C-F3E72199376D}" type="presParOf" srcId="{F656875E-C0CE-4CF1-8487-7F7B6AC4DAD8}" destId="{9FF89771-D4F6-46EF-BEC2-F8774A10D9B0}" srcOrd="0" destOrd="0" presId="urn:microsoft.com/office/officeart/2005/8/layout/hList9"/>
    <dgm:cxn modelId="{B2A65A87-4111-4E05-82CA-FC3BAAC1F615}" type="presParOf" srcId="{F656875E-C0CE-4CF1-8487-7F7B6AC4DAD8}" destId="{2D547595-5116-45E1-8DCF-6C57B003CD43}" srcOrd="1" destOrd="0" presId="urn:microsoft.com/office/officeart/2005/8/layout/hList9"/>
    <dgm:cxn modelId="{45C5D958-F6F8-4E35-AC34-088EDB93F6C5}" type="presParOf" srcId="{2D547595-5116-45E1-8DCF-6C57B003CD43}" destId="{7AEAD8E3-E77A-4053-B158-FBC9BEAC9F95}" srcOrd="0" destOrd="0" presId="urn:microsoft.com/office/officeart/2005/8/layout/hList9"/>
    <dgm:cxn modelId="{BD3C6759-3D9C-46E3-92D7-D838B6882AF2}" type="presParOf" srcId="{2D547595-5116-45E1-8DCF-6C57B003CD43}" destId="{F652DB28-D5CF-41B9-9D09-CBD1AC52899B}" srcOrd="1" destOrd="0" presId="urn:microsoft.com/office/officeart/2005/8/layout/hList9"/>
    <dgm:cxn modelId="{D133AE1E-F028-47F9-807D-4011D128BE77}" type="presParOf" srcId="{F656875E-C0CE-4CF1-8487-7F7B6AC4DAD8}" destId="{0D38CDC9-FC19-4C57-A10A-2B32CBE95CBC}" srcOrd="2" destOrd="0" presId="urn:microsoft.com/office/officeart/2005/8/layout/hList9"/>
    <dgm:cxn modelId="{51D40182-05AD-4939-AD23-7569C5E51987}" type="presParOf" srcId="{0D38CDC9-FC19-4C57-A10A-2B32CBE95CBC}" destId="{B3016F47-4137-40FC-BC3B-1ACB3E0C4561}" srcOrd="0" destOrd="0" presId="urn:microsoft.com/office/officeart/2005/8/layout/hList9"/>
    <dgm:cxn modelId="{80A8F894-F8E6-4F23-A3E2-A76D6BE245E7}" type="presParOf" srcId="{0D38CDC9-FC19-4C57-A10A-2B32CBE95CBC}" destId="{6FA494AE-CA6B-4259-8DEC-3C429183E382}" srcOrd="1" destOrd="0" presId="urn:microsoft.com/office/officeart/2005/8/layout/hList9"/>
    <dgm:cxn modelId="{D191F1F2-8865-4607-9580-BD4AAF5CB4CD}" type="presParOf" srcId="{F50F0348-DDEA-4F8F-BF33-623E3739B858}" destId="{A0B128C3-60BA-40F1-A4F7-9316A1B49046}" srcOrd="7" destOrd="0" presId="urn:microsoft.com/office/officeart/2005/8/layout/hList9"/>
    <dgm:cxn modelId="{8D8E074E-1C7A-4FCC-8A89-100324B623E9}" type="presParOf" srcId="{F50F0348-DDEA-4F8F-BF33-623E3739B858}" destId="{CAE34527-0798-4649-A4C4-28D8926DDFE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0BBA74-59D9-40DC-A0FD-188F91B99C6F}"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EC6BB26B-8071-4818-BA62-46B216BE8CB1}">
      <dgm:prSet phldrT="[Text]" custT="1"/>
      <dgm:spPr/>
      <dgm:t>
        <a:bodyPr/>
        <a:lstStyle/>
        <a:p>
          <a:r>
            <a:rPr lang="en-US" sz="3200" dirty="0" smtClean="0"/>
            <a:t>2011</a:t>
          </a:r>
          <a:endParaRPr lang="en-US" sz="3200" dirty="0"/>
        </a:p>
      </dgm:t>
    </dgm:pt>
    <dgm:pt modelId="{1187D209-8DB7-4BA0-BCAD-23965C0B09F1}" type="parTrans" cxnId="{D9B93C5D-1629-4CC5-B069-842D7551BBF6}">
      <dgm:prSet/>
      <dgm:spPr/>
      <dgm:t>
        <a:bodyPr/>
        <a:lstStyle/>
        <a:p>
          <a:endParaRPr lang="en-US"/>
        </a:p>
      </dgm:t>
    </dgm:pt>
    <dgm:pt modelId="{C50C39E7-D4EA-45ED-A772-C0C3FC86A03A}" type="sibTrans" cxnId="{D9B93C5D-1629-4CC5-B069-842D7551BBF6}">
      <dgm:prSet/>
      <dgm:spPr/>
      <dgm:t>
        <a:bodyPr/>
        <a:lstStyle/>
        <a:p>
          <a:endParaRPr lang="en-US"/>
        </a:p>
      </dgm:t>
    </dgm:pt>
    <dgm:pt modelId="{345CCD7D-7AC5-4C8D-A9FC-60AE33E10B7E}">
      <dgm:prSet phldrT="[Text]"/>
      <dgm:spPr/>
      <dgm:t>
        <a:bodyPr/>
        <a:lstStyle/>
        <a:p>
          <a:r>
            <a:rPr lang="en-US" dirty="0" smtClean="0"/>
            <a:t>Formulaic improvement goals set at the department level without regard for system or local strategy</a:t>
          </a:r>
          <a:endParaRPr lang="en-US" dirty="0"/>
        </a:p>
      </dgm:t>
    </dgm:pt>
    <dgm:pt modelId="{7B1ECD13-6F89-4135-A686-6968A32B6CF3}" type="parTrans" cxnId="{3C5F267A-939C-4BCB-BA53-20EDF035E3C1}">
      <dgm:prSet/>
      <dgm:spPr/>
      <dgm:t>
        <a:bodyPr/>
        <a:lstStyle/>
        <a:p>
          <a:endParaRPr lang="en-US"/>
        </a:p>
      </dgm:t>
    </dgm:pt>
    <dgm:pt modelId="{4AF41768-AE3B-4FCB-8272-76B1A753087F}" type="sibTrans" cxnId="{3C5F267A-939C-4BCB-BA53-20EDF035E3C1}">
      <dgm:prSet/>
      <dgm:spPr/>
      <dgm:t>
        <a:bodyPr/>
        <a:lstStyle/>
        <a:p>
          <a:endParaRPr lang="en-US"/>
        </a:p>
      </dgm:t>
    </dgm:pt>
    <dgm:pt modelId="{086073AA-5877-4FD7-BADA-93134F11CC33}">
      <dgm:prSet phldrT="[Text]"/>
      <dgm:spPr/>
      <dgm:t>
        <a:bodyPr/>
        <a:lstStyle/>
        <a:p>
          <a:r>
            <a:rPr lang="en-US" dirty="0" smtClean="0"/>
            <a:t>Driven by Finance but disconnected from long-term forecast</a:t>
          </a:r>
          <a:endParaRPr lang="en-US" dirty="0"/>
        </a:p>
      </dgm:t>
    </dgm:pt>
    <dgm:pt modelId="{0C143B8D-86E8-4492-B079-EF16841C8AE0}" type="parTrans" cxnId="{C85BAA81-E586-48EF-90C7-AD981C302CDD}">
      <dgm:prSet/>
      <dgm:spPr/>
      <dgm:t>
        <a:bodyPr/>
        <a:lstStyle/>
        <a:p>
          <a:endParaRPr lang="en-US"/>
        </a:p>
      </dgm:t>
    </dgm:pt>
    <dgm:pt modelId="{51E29928-2BAF-449A-A20E-31858E7C70DC}" type="sibTrans" cxnId="{C85BAA81-E586-48EF-90C7-AD981C302CDD}">
      <dgm:prSet/>
      <dgm:spPr/>
      <dgm:t>
        <a:bodyPr/>
        <a:lstStyle/>
        <a:p>
          <a:endParaRPr lang="en-US"/>
        </a:p>
      </dgm:t>
    </dgm:pt>
    <dgm:pt modelId="{95AE62CD-446D-459D-B741-8FE6D94552B7}">
      <dgm:prSet phldrT="[Text]" custT="1"/>
      <dgm:spPr/>
      <dgm:t>
        <a:bodyPr/>
        <a:lstStyle/>
        <a:p>
          <a:r>
            <a:rPr lang="en-US" sz="3200" dirty="0" smtClean="0"/>
            <a:t>2012</a:t>
          </a:r>
          <a:endParaRPr lang="en-US" sz="3200" dirty="0"/>
        </a:p>
      </dgm:t>
    </dgm:pt>
    <dgm:pt modelId="{2C8225A0-82FA-4239-A6B7-EC9FB0E63B88}" type="parTrans" cxnId="{027222C1-4610-4B4B-8658-1C96957DA33B}">
      <dgm:prSet/>
      <dgm:spPr/>
      <dgm:t>
        <a:bodyPr/>
        <a:lstStyle/>
        <a:p>
          <a:endParaRPr lang="en-US"/>
        </a:p>
      </dgm:t>
    </dgm:pt>
    <dgm:pt modelId="{83C5A94E-6EFC-420F-AD45-0F4B21DC9763}" type="sibTrans" cxnId="{027222C1-4610-4B4B-8658-1C96957DA33B}">
      <dgm:prSet/>
      <dgm:spPr/>
      <dgm:t>
        <a:bodyPr/>
        <a:lstStyle/>
        <a:p>
          <a:endParaRPr lang="en-US"/>
        </a:p>
      </dgm:t>
    </dgm:pt>
    <dgm:pt modelId="{8E897C97-3FCC-4A45-AE5A-4566C05BFB24}">
      <dgm:prSet phldrT="[Text]"/>
      <dgm:spPr/>
      <dgm:t>
        <a:bodyPr/>
        <a:lstStyle/>
        <a:p>
          <a:r>
            <a:rPr lang="en-US" dirty="0" smtClean="0"/>
            <a:t>Facility-specific improvement goals that allowed for local flexibility</a:t>
          </a:r>
          <a:endParaRPr lang="en-US" dirty="0"/>
        </a:p>
      </dgm:t>
    </dgm:pt>
    <dgm:pt modelId="{AAC5A091-3BFD-4B51-8F2B-1044F63EB339}" type="parTrans" cxnId="{1E48D30F-C6CF-4C17-87D1-397FDBB07773}">
      <dgm:prSet/>
      <dgm:spPr/>
      <dgm:t>
        <a:bodyPr/>
        <a:lstStyle/>
        <a:p>
          <a:endParaRPr lang="en-US"/>
        </a:p>
      </dgm:t>
    </dgm:pt>
    <dgm:pt modelId="{FAAAC2D7-8C3F-4AC3-8F1D-0F5C95D0D827}" type="sibTrans" cxnId="{1E48D30F-C6CF-4C17-87D1-397FDBB07773}">
      <dgm:prSet/>
      <dgm:spPr/>
      <dgm:t>
        <a:bodyPr/>
        <a:lstStyle/>
        <a:p>
          <a:endParaRPr lang="en-US"/>
        </a:p>
      </dgm:t>
    </dgm:pt>
    <dgm:pt modelId="{360153B1-8D9B-4690-AC06-495BAB4B1655}">
      <dgm:prSet phldrT="[Text]"/>
      <dgm:spPr/>
      <dgm:t>
        <a:bodyPr/>
        <a:lstStyle/>
        <a:p>
          <a:r>
            <a:rPr lang="en-US" dirty="0" smtClean="0"/>
            <a:t>Driven by local leadership; supported by Finance and Labor Mgmt Group</a:t>
          </a:r>
          <a:endParaRPr lang="en-US" dirty="0"/>
        </a:p>
      </dgm:t>
    </dgm:pt>
    <dgm:pt modelId="{D9EAC3EF-CEFB-4E9E-B1D0-06CB924BD4A5}" type="parTrans" cxnId="{C14F77C8-21C4-4F0E-B40B-EBEBE4A79AF6}">
      <dgm:prSet/>
      <dgm:spPr/>
      <dgm:t>
        <a:bodyPr/>
        <a:lstStyle/>
        <a:p>
          <a:endParaRPr lang="en-US"/>
        </a:p>
      </dgm:t>
    </dgm:pt>
    <dgm:pt modelId="{7F9EFBB9-A3CB-482D-B5D3-8F2228CDB4D8}" type="sibTrans" cxnId="{C14F77C8-21C4-4F0E-B40B-EBEBE4A79AF6}">
      <dgm:prSet/>
      <dgm:spPr/>
      <dgm:t>
        <a:bodyPr/>
        <a:lstStyle/>
        <a:p>
          <a:endParaRPr lang="en-US"/>
        </a:p>
      </dgm:t>
    </dgm:pt>
    <dgm:pt modelId="{AE95F3D9-B182-42CD-A2DA-48D3E919D55D}">
      <dgm:prSet phldrT="[Text]" custT="1"/>
      <dgm:spPr/>
      <dgm:t>
        <a:bodyPr/>
        <a:lstStyle/>
        <a:p>
          <a:r>
            <a:rPr lang="en-US" sz="3200" dirty="0" smtClean="0"/>
            <a:t>2013</a:t>
          </a:r>
          <a:endParaRPr lang="en-US" sz="3200" dirty="0"/>
        </a:p>
      </dgm:t>
    </dgm:pt>
    <dgm:pt modelId="{DB830099-4BC7-484E-A522-8B788A03FB22}" type="parTrans" cxnId="{D1A65093-830E-44C0-9845-AC65C108BEB8}">
      <dgm:prSet/>
      <dgm:spPr/>
      <dgm:t>
        <a:bodyPr/>
        <a:lstStyle/>
        <a:p>
          <a:endParaRPr lang="en-US"/>
        </a:p>
      </dgm:t>
    </dgm:pt>
    <dgm:pt modelId="{174FAF09-6B9E-41A1-8E9D-A7DF5AF2DA85}" type="sibTrans" cxnId="{D1A65093-830E-44C0-9845-AC65C108BEB8}">
      <dgm:prSet/>
      <dgm:spPr/>
      <dgm:t>
        <a:bodyPr/>
        <a:lstStyle/>
        <a:p>
          <a:endParaRPr lang="en-US"/>
        </a:p>
      </dgm:t>
    </dgm:pt>
    <dgm:pt modelId="{24F1CD6B-88FD-4549-B37C-1581722A8551}">
      <dgm:prSet phldrT="[Text]"/>
      <dgm:spPr/>
      <dgm:t>
        <a:bodyPr/>
        <a:lstStyle/>
        <a:p>
          <a:r>
            <a:rPr lang="en-US" dirty="0" smtClean="0"/>
            <a:t>Facility-specific improvement goals that allow for local flexibility</a:t>
          </a:r>
          <a:endParaRPr lang="en-US" dirty="0"/>
        </a:p>
      </dgm:t>
    </dgm:pt>
    <dgm:pt modelId="{616E9C67-3888-4A3C-B45F-E1077EFB1550}" type="parTrans" cxnId="{10F2190F-8A07-4F33-B6C1-F09CC2A607E2}">
      <dgm:prSet/>
      <dgm:spPr/>
      <dgm:t>
        <a:bodyPr/>
        <a:lstStyle/>
        <a:p>
          <a:endParaRPr lang="en-US"/>
        </a:p>
      </dgm:t>
    </dgm:pt>
    <dgm:pt modelId="{B2A39312-7FC7-4B72-AEB3-F90A0F588A8C}" type="sibTrans" cxnId="{10F2190F-8A07-4F33-B6C1-F09CC2A607E2}">
      <dgm:prSet/>
      <dgm:spPr/>
      <dgm:t>
        <a:bodyPr/>
        <a:lstStyle/>
        <a:p>
          <a:endParaRPr lang="en-US"/>
        </a:p>
      </dgm:t>
    </dgm:pt>
    <dgm:pt modelId="{9D650590-6A18-44DE-9872-8979C2EF99A5}">
      <dgm:prSet phldrT="[Text]"/>
      <dgm:spPr/>
      <dgm:t>
        <a:bodyPr/>
        <a:lstStyle/>
        <a:p>
          <a:r>
            <a:rPr lang="en-US" dirty="0" smtClean="0"/>
            <a:t>Driven by local leadership; supported by Finance and Labor Mgmt Group</a:t>
          </a:r>
          <a:endParaRPr lang="en-US" dirty="0"/>
        </a:p>
      </dgm:t>
    </dgm:pt>
    <dgm:pt modelId="{23F50B6B-9FFF-44C5-AAA6-04CF4B71B590}" type="parTrans" cxnId="{CD6735FF-E65A-4497-A27C-CBC195AD7867}">
      <dgm:prSet/>
      <dgm:spPr/>
      <dgm:t>
        <a:bodyPr/>
        <a:lstStyle/>
        <a:p>
          <a:endParaRPr lang="en-US"/>
        </a:p>
      </dgm:t>
    </dgm:pt>
    <dgm:pt modelId="{2F121876-6BE2-4F58-A389-8707FF4DDAF2}" type="sibTrans" cxnId="{CD6735FF-E65A-4497-A27C-CBC195AD7867}">
      <dgm:prSet/>
      <dgm:spPr/>
      <dgm:t>
        <a:bodyPr/>
        <a:lstStyle/>
        <a:p>
          <a:endParaRPr lang="en-US"/>
        </a:p>
      </dgm:t>
    </dgm:pt>
    <dgm:pt modelId="{6B789DD7-112E-4992-9C4A-51912A747CFF}">
      <dgm:prSet phldrT="[Text]"/>
      <dgm:spPr/>
      <dgm:t>
        <a:bodyPr/>
        <a:lstStyle/>
        <a:p>
          <a:r>
            <a:rPr lang="en-US" dirty="0" smtClean="0"/>
            <a:t>No long-term labor management goal</a:t>
          </a:r>
          <a:endParaRPr lang="en-US" dirty="0"/>
        </a:p>
      </dgm:t>
    </dgm:pt>
    <dgm:pt modelId="{B3BE7E62-CD6E-42F5-8F40-720EC59481CB}" type="parTrans" cxnId="{CBA37B49-8D75-490D-8926-E109A3F8C19E}">
      <dgm:prSet/>
      <dgm:spPr/>
      <dgm:t>
        <a:bodyPr/>
        <a:lstStyle/>
        <a:p>
          <a:endParaRPr lang="en-US"/>
        </a:p>
      </dgm:t>
    </dgm:pt>
    <dgm:pt modelId="{58EB0BB8-22E3-4309-AA5D-24D7B839A2A9}" type="sibTrans" cxnId="{CBA37B49-8D75-490D-8926-E109A3F8C19E}">
      <dgm:prSet/>
      <dgm:spPr/>
      <dgm:t>
        <a:bodyPr/>
        <a:lstStyle/>
        <a:p>
          <a:endParaRPr lang="en-US"/>
        </a:p>
      </dgm:t>
    </dgm:pt>
    <dgm:pt modelId="{359C2A84-6FFA-4FE5-BD2E-D626357C4D21}">
      <dgm:prSet phldrT="[Text]"/>
      <dgm:spPr/>
      <dgm:t>
        <a:bodyPr/>
        <a:lstStyle/>
        <a:p>
          <a:r>
            <a:rPr lang="en-US" dirty="0" smtClean="0"/>
            <a:t>Aligned with system and local strategy; disconnected from long-term forecast</a:t>
          </a:r>
          <a:endParaRPr lang="en-US" dirty="0"/>
        </a:p>
      </dgm:t>
    </dgm:pt>
    <dgm:pt modelId="{B5985E86-63C7-454E-8947-118DB8507B93}" type="parTrans" cxnId="{F1AD2113-196E-4D8B-AE8D-A83565B1E841}">
      <dgm:prSet/>
      <dgm:spPr/>
      <dgm:t>
        <a:bodyPr/>
        <a:lstStyle/>
        <a:p>
          <a:endParaRPr lang="en-US"/>
        </a:p>
      </dgm:t>
    </dgm:pt>
    <dgm:pt modelId="{A62D3D0A-FFDC-48BD-90FB-9A51CD6AAAB7}" type="sibTrans" cxnId="{F1AD2113-196E-4D8B-AE8D-A83565B1E841}">
      <dgm:prSet/>
      <dgm:spPr/>
      <dgm:t>
        <a:bodyPr/>
        <a:lstStyle/>
        <a:p>
          <a:endParaRPr lang="en-US"/>
        </a:p>
      </dgm:t>
    </dgm:pt>
    <dgm:pt modelId="{94CFA4B2-F82B-4B52-BAA6-8D28AC3A6738}">
      <dgm:prSet phldrT="[Text]"/>
      <dgm:spPr/>
      <dgm:t>
        <a:bodyPr/>
        <a:lstStyle/>
        <a:p>
          <a:r>
            <a:rPr lang="en-US" dirty="0" smtClean="0"/>
            <a:t>Aligned with system/local strategy and forecast (close accountability loophole)</a:t>
          </a:r>
          <a:endParaRPr lang="en-US" dirty="0"/>
        </a:p>
      </dgm:t>
    </dgm:pt>
    <dgm:pt modelId="{BE577416-9900-4D48-8739-9B289704127E}" type="parTrans" cxnId="{B760EAB1-0625-43C5-8A78-AB24C5AD8EFC}">
      <dgm:prSet/>
      <dgm:spPr/>
      <dgm:t>
        <a:bodyPr/>
        <a:lstStyle/>
        <a:p>
          <a:endParaRPr lang="en-US"/>
        </a:p>
      </dgm:t>
    </dgm:pt>
    <dgm:pt modelId="{9406923F-7564-4192-8699-2D0DA6ACC091}" type="sibTrans" cxnId="{B760EAB1-0625-43C5-8A78-AB24C5AD8EFC}">
      <dgm:prSet/>
      <dgm:spPr/>
      <dgm:t>
        <a:bodyPr/>
        <a:lstStyle/>
        <a:p>
          <a:endParaRPr lang="en-US"/>
        </a:p>
      </dgm:t>
    </dgm:pt>
    <dgm:pt modelId="{35BD9B01-5311-4053-8704-921700E64761}" type="pres">
      <dgm:prSet presAssocID="{510BBA74-59D9-40DC-A0FD-188F91B99C6F}" presName="Name0" presStyleCnt="0">
        <dgm:presLayoutVars>
          <dgm:chMax val="7"/>
          <dgm:dir/>
          <dgm:animLvl val="lvl"/>
          <dgm:resizeHandles val="exact"/>
        </dgm:presLayoutVars>
      </dgm:prSet>
      <dgm:spPr/>
      <dgm:t>
        <a:bodyPr/>
        <a:lstStyle/>
        <a:p>
          <a:endParaRPr lang="en-US"/>
        </a:p>
      </dgm:t>
    </dgm:pt>
    <dgm:pt modelId="{8F4C39A2-54CA-4B82-BD45-F9FB0FC0B498}" type="pres">
      <dgm:prSet presAssocID="{EC6BB26B-8071-4818-BA62-46B216BE8CB1}" presName="circle1" presStyleLbl="node1" presStyleIdx="0" presStyleCnt="3"/>
      <dgm:spPr/>
    </dgm:pt>
    <dgm:pt modelId="{EB309A6D-8DE0-41BC-8716-4C07ACA3B233}" type="pres">
      <dgm:prSet presAssocID="{EC6BB26B-8071-4818-BA62-46B216BE8CB1}" presName="space" presStyleCnt="0"/>
      <dgm:spPr/>
    </dgm:pt>
    <dgm:pt modelId="{7D46E5E4-4914-4BC0-884E-7D5B3F84698A}" type="pres">
      <dgm:prSet presAssocID="{EC6BB26B-8071-4818-BA62-46B216BE8CB1}" presName="rect1" presStyleLbl="alignAcc1" presStyleIdx="0" presStyleCnt="3"/>
      <dgm:spPr/>
      <dgm:t>
        <a:bodyPr/>
        <a:lstStyle/>
        <a:p>
          <a:endParaRPr lang="en-US"/>
        </a:p>
      </dgm:t>
    </dgm:pt>
    <dgm:pt modelId="{7B41B630-576D-4567-8E32-9C49103DE23A}" type="pres">
      <dgm:prSet presAssocID="{95AE62CD-446D-459D-B741-8FE6D94552B7}" presName="vertSpace2" presStyleLbl="node1" presStyleIdx="0" presStyleCnt="3"/>
      <dgm:spPr/>
    </dgm:pt>
    <dgm:pt modelId="{7C53B8C1-0A36-4C8B-BF3A-3EB743A82D40}" type="pres">
      <dgm:prSet presAssocID="{95AE62CD-446D-459D-B741-8FE6D94552B7}" presName="circle2" presStyleLbl="node1" presStyleIdx="1" presStyleCnt="3"/>
      <dgm:spPr/>
    </dgm:pt>
    <dgm:pt modelId="{3DB770AC-BFC5-484E-9221-EC4C11986B76}" type="pres">
      <dgm:prSet presAssocID="{95AE62CD-446D-459D-B741-8FE6D94552B7}" presName="rect2" presStyleLbl="alignAcc1" presStyleIdx="1" presStyleCnt="3"/>
      <dgm:spPr/>
      <dgm:t>
        <a:bodyPr/>
        <a:lstStyle/>
        <a:p>
          <a:endParaRPr lang="en-US"/>
        </a:p>
      </dgm:t>
    </dgm:pt>
    <dgm:pt modelId="{A3B0931E-2FFA-470C-9D23-F482DD669F57}" type="pres">
      <dgm:prSet presAssocID="{AE95F3D9-B182-42CD-A2DA-48D3E919D55D}" presName="vertSpace3" presStyleLbl="node1" presStyleIdx="1" presStyleCnt="3"/>
      <dgm:spPr/>
    </dgm:pt>
    <dgm:pt modelId="{C5E3821D-39AF-4947-B6D6-7004F71D7856}" type="pres">
      <dgm:prSet presAssocID="{AE95F3D9-B182-42CD-A2DA-48D3E919D55D}" presName="circle3" presStyleLbl="node1" presStyleIdx="2" presStyleCnt="3"/>
      <dgm:spPr/>
    </dgm:pt>
    <dgm:pt modelId="{7C62DA52-02C6-43AE-B300-5960F661CABF}" type="pres">
      <dgm:prSet presAssocID="{AE95F3D9-B182-42CD-A2DA-48D3E919D55D}" presName="rect3" presStyleLbl="alignAcc1" presStyleIdx="2" presStyleCnt="3"/>
      <dgm:spPr/>
      <dgm:t>
        <a:bodyPr/>
        <a:lstStyle/>
        <a:p>
          <a:endParaRPr lang="en-US"/>
        </a:p>
      </dgm:t>
    </dgm:pt>
    <dgm:pt modelId="{9319AE75-88E4-4948-80F3-4D072DA7F08E}" type="pres">
      <dgm:prSet presAssocID="{EC6BB26B-8071-4818-BA62-46B216BE8CB1}" presName="rect1ParTx" presStyleLbl="alignAcc1" presStyleIdx="2" presStyleCnt="3">
        <dgm:presLayoutVars>
          <dgm:chMax val="1"/>
          <dgm:bulletEnabled val="1"/>
        </dgm:presLayoutVars>
      </dgm:prSet>
      <dgm:spPr/>
      <dgm:t>
        <a:bodyPr/>
        <a:lstStyle/>
        <a:p>
          <a:endParaRPr lang="en-US"/>
        </a:p>
      </dgm:t>
    </dgm:pt>
    <dgm:pt modelId="{B70CB357-9F84-49BE-9052-F15F378A7C47}" type="pres">
      <dgm:prSet presAssocID="{EC6BB26B-8071-4818-BA62-46B216BE8CB1}" presName="rect1ChTx" presStyleLbl="alignAcc1" presStyleIdx="2" presStyleCnt="3" custScaleX="102597">
        <dgm:presLayoutVars>
          <dgm:bulletEnabled val="1"/>
        </dgm:presLayoutVars>
      </dgm:prSet>
      <dgm:spPr/>
      <dgm:t>
        <a:bodyPr/>
        <a:lstStyle/>
        <a:p>
          <a:endParaRPr lang="en-US"/>
        </a:p>
      </dgm:t>
    </dgm:pt>
    <dgm:pt modelId="{F214B07E-4190-47E9-B9E1-A94C4BB49548}" type="pres">
      <dgm:prSet presAssocID="{95AE62CD-446D-459D-B741-8FE6D94552B7}" presName="rect2ParTx" presStyleLbl="alignAcc1" presStyleIdx="2" presStyleCnt="3">
        <dgm:presLayoutVars>
          <dgm:chMax val="1"/>
          <dgm:bulletEnabled val="1"/>
        </dgm:presLayoutVars>
      </dgm:prSet>
      <dgm:spPr/>
      <dgm:t>
        <a:bodyPr/>
        <a:lstStyle/>
        <a:p>
          <a:endParaRPr lang="en-US"/>
        </a:p>
      </dgm:t>
    </dgm:pt>
    <dgm:pt modelId="{40F8CE7F-69B4-481E-B6F1-175BB2F4AFF3}" type="pres">
      <dgm:prSet presAssocID="{95AE62CD-446D-459D-B741-8FE6D94552B7}" presName="rect2ChTx" presStyleLbl="alignAcc1" presStyleIdx="2" presStyleCnt="3">
        <dgm:presLayoutVars>
          <dgm:bulletEnabled val="1"/>
        </dgm:presLayoutVars>
      </dgm:prSet>
      <dgm:spPr/>
      <dgm:t>
        <a:bodyPr/>
        <a:lstStyle/>
        <a:p>
          <a:endParaRPr lang="en-US"/>
        </a:p>
      </dgm:t>
    </dgm:pt>
    <dgm:pt modelId="{62F9EF7C-7A89-4A1F-AFE0-21D5F6FFAC81}" type="pres">
      <dgm:prSet presAssocID="{AE95F3D9-B182-42CD-A2DA-48D3E919D55D}" presName="rect3ParTx" presStyleLbl="alignAcc1" presStyleIdx="2" presStyleCnt="3">
        <dgm:presLayoutVars>
          <dgm:chMax val="1"/>
          <dgm:bulletEnabled val="1"/>
        </dgm:presLayoutVars>
      </dgm:prSet>
      <dgm:spPr/>
      <dgm:t>
        <a:bodyPr/>
        <a:lstStyle/>
        <a:p>
          <a:endParaRPr lang="en-US"/>
        </a:p>
      </dgm:t>
    </dgm:pt>
    <dgm:pt modelId="{40D5ACC3-E56B-4C53-85CF-EB23367E496A}" type="pres">
      <dgm:prSet presAssocID="{AE95F3D9-B182-42CD-A2DA-48D3E919D55D}" presName="rect3ChTx" presStyleLbl="alignAcc1" presStyleIdx="2" presStyleCnt="3">
        <dgm:presLayoutVars>
          <dgm:bulletEnabled val="1"/>
        </dgm:presLayoutVars>
      </dgm:prSet>
      <dgm:spPr/>
      <dgm:t>
        <a:bodyPr/>
        <a:lstStyle/>
        <a:p>
          <a:endParaRPr lang="en-US"/>
        </a:p>
      </dgm:t>
    </dgm:pt>
  </dgm:ptLst>
  <dgm:cxnLst>
    <dgm:cxn modelId="{C85BAA81-E586-48EF-90C7-AD981C302CDD}" srcId="{EC6BB26B-8071-4818-BA62-46B216BE8CB1}" destId="{086073AA-5877-4FD7-BADA-93134F11CC33}" srcOrd="1" destOrd="0" parTransId="{0C143B8D-86E8-4492-B079-EF16841C8AE0}" sibTransId="{51E29928-2BAF-449A-A20E-31858E7C70DC}"/>
    <dgm:cxn modelId="{83184EC4-CDCB-4634-AE8D-2DD2ECB80BF1}" type="presOf" srcId="{AE95F3D9-B182-42CD-A2DA-48D3E919D55D}" destId="{7C62DA52-02C6-43AE-B300-5960F661CABF}" srcOrd="0" destOrd="0" presId="urn:microsoft.com/office/officeart/2005/8/layout/target3"/>
    <dgm:cxn modelId="{6546EEB0-583A-4288-BE4D-7B1527897E04}" type="presOf" srcId="{510BBA74-59D9-40DC-A0FD-188F91B99C6F}" destId="{35BD9B01-5311-4053-8704-921700E64761}" srcOrd="0" destOrd="0" presId="urn:microsoft.com/office/officeart/2005/8/layout/target3"/>
    <dgm:cxn modelId="{A74C14AB-A8A6-415C-9178-94B872AFE0AC}" type="presOf" srcId="{6B789DD7-112E-4992-9C4A-51912A747CFF}" destId="{B70CB357-9F84-49BE-9052-F15F378A7C47}" srcOrd="0" destOrd="2" presId="urn:microsoft.com/office/officeart/2005/8/layout/target3"/>
    <dgm:cxn modelId="{CBA37B49-8D75-490D-8926-E109A3F8C19E}" srcId="{EC6BB26B-8071-4818-BA62-46B216BE8CB1}" destId="{6B789DD7-112E-4992-9C4A-51912A747CFF}" srcOrd="2" destOrd="0" parTransId="{B3BE7E62-CD6E-42F5-8F40-720EC59481CB}" sibTransId="{58EB0BB8-22E3-4309-AA5D-24D7B839A2A9}"/>
    <dgm:cxn modelId="{D1A65093-830E-44C0-9845-AC65C108BEB8}" srcId="{510BBA74-59D9-40DC-A0FD-188F91B99C6F}" destId="{AE95F3D9-B182-42CD-A2DA-48D3E919D55D}" srcOrd="2" destOrd="0" parTransId="{DB830099-4BC7-484E-A522-8B788A03FB22}" sibTransId="{174FAF09-6B9E-41A1-8E9D-A7DF5AF2DA85}"/>
    <dgm:cxn modelId="{029189FC-F67F-4B09-875B-06B8F61F7151}" type="presOf" srcId="{94CFA4B2-F82B-4B52-BAA6-8D28AC3A6738}" destId="{40D5ACC3-E56B-4C53-85CF-EB23367E496A}" srcOrd="0" destOrd="2" presId="urn:microsoft.com/office/officeart/2005/8/layout/target3"/>
    <dgm:cxn modelId="{73EF591C-8F87-440C-9A9D-8682C1242773}" type="presOf" srcId="{24F1CD6B-88FD-4549-B37C-1581722A8551}" destId="{40D5ACC3-E56B-4C53-85CF-EB23367E496A}" srcOrd="0" destOrd="0" presId="urn:microsoft.com/office/officeart/2005/8/layout/target3"/>
    <dgm:cxn modelId="{31F517D9-7B64-4126-B717-236D70252652}" type="presOf" srcId="{95AE62CD-446D-459D-B741-8FE6D94552B7}" destId="{F214B07E-4190-47E9-B9E1-A94C4BB49548}" srcOrd="1" destOrd="0" presId="urn:microsoft.com/office/officeart/2005/8/layout/target3"/>
    <dgm:cxn modelId="{9200A8F2-5216-40A6-A931-B6372F0FD7CF}" type="presOf" srcId="{359C2A84-6FFA-4FE5-BD2E-D626357C4D21}" destId="{40F8CE7F-69B4-481E-B6F1-175BB2F4AFF3}" srcOrd="0" destOrd="2" presId="urn:microsoft.com/office/officeart/2005/8/layout/target3"/>
    <dgm:cxn modelId="{F1AD2113-196E-4D8B-AE8D-A83565B1E841}" srcId="{95AE62CD-446D-459D-B741-8FE6D94552B7}" destId="{359C2A84-6FFA-4FE5-BD2E-D626357C4D21}" srcOrd="2" destOrd="0" parTransId="{B5985E86-63C7-454E-8947-118DB8507B93}" sibTransId="{A62D3D0A-FFDC-48BD-90FB-9A51CD6AAAB7}"/>
    <dgm:cxn modelId="{ECED3D79-3BD5-4ECB-87D9-CB3BC464F277}" type="presOf" srcId="{086073AA-5877-4FD7-BADA-93134F11CC33}" destId="{B70CB357-9F84-49BE-9052-F15F378A7C47}" srcOrd="0" destOrd="1" presId="urn:microsoft.com/office/officeart/2005/8/layout/target3"/>
    <dgm:cxn modelId="{CD6735FF-E65A-4497-A27C-CBC195AD7867}" srcId="{AE95F3D9-B182-42CD-A2DA-48D3E919D55D}" destId="{9D650590-6A18-44DE-9872-8979C2EF99A5}" srcOrd="1" destOrd="0" parTransId="{23F50B6B-9FFF-44C5-AAA6-04CF4B71B590}" sibTransId="{2F121876-6BE2-4F58-A389-8707FF4DDAF2}"/>
    <dgm:cxn modelId="{9D7F6C25-95C9-46B2-AEF2-773D1B53A795}" type="presOf" srcId="{AE95F3D9-B182-42CD-A2DA-48D3E919D55D}" destId="{62F9EF7C-7A89-4A1F-AFE0-21D5F6FFAC81}" srcOrd="1" destOrd="0" presId="urn:microsoft.com/office/officeart/2005/8/layout/target3"/>
    <dgm:cxn modelId="{1E48D30F-C6CF-4C17-87D1-397FDBB07773}" srcId="{95AE62CD-446D-459D-B741-8FE6D94552B7}" destId="{8E897C97-3FCC-4A45-AE5A-4566C05BFB24}" srcOrd="0" destOrd="0" parTransId="{AAC5A091-3BFD-4B51-8F2B-1044F63EB339}" sibTransId="{FAAAC2D7-8C3F-4AC3-8F1D-0F5C95D0D827}"/>
    <dgm:cxn modelId="{CB8F93BE-4385-4F73-A817-4B9F72353466}" type="presOf" srcId="{9D650590-6A18-44DE-9872-8979C2EF99A5}" destId="{40D5ACC3-E56B-4C53-85CF-EB23367E496A}" srcOrd="0" destOrd="1" presId="urn:microsoft.com/office/officeart/2005/8/layout/target3"/>
    <dgm:cxn modelId="{10F2190F-8A07-4F33-B6C1-F09CC2A607E2}" srcId="{AE95F3D9-B182-42CD-A2DA-48D3E919D55D}" destId="{24F1CD6B-88FD-4549-B37C-1581722A8551}" srcOrd="0" destOrd="0" parTransId="{616E9C67-3888-4A3C-B45F-E1077EFB1550}" sibTransId="{B2A39312-7FC7-4B72-AEB3-F90A0F588A8C}"/>
    <dgm:cxn modelId="{7DF34AF7-453E-40DC-94FC-307B90739025}" type="presOf" srcId="{360153B1-8D9B-4690-AC06-495BAB4B1655}" destId="{40F8CE7F-69B4-481E-B6F1-175BB2F4AFF3}" srcOrd="0" destOrd="1" presId="urn:microsoft.com/office/officeart/2005/8/layout/target3"/>
    <dgm:cxn modelId="{D9B93C5D-1629-4CC5-B069-842D7551BBF6}" srcId="{510BBA74-59D9-40DC-A0FD-188F91B99C6F}" destId="{EC6BB26B-8071-4818-BA62-46B216BE8CB1}" srcOrd="0" destOrd="0" parTransId="{1187D209-8DB7-4BA0-BCAD-23965C0B09F1}" sibTransId="{C50C39E7-D4EA-45ED-A772-C0C3FC86A03A}"/>
    <dgm:cxn modelId="{B760EAB1-0625-43C5-8A78-AB24C5AD8EFC}" srcId="{AE95F3D9-B182-42CD-A2DA-48D3E919D55D}" destId="{94CFA4B2-F82B-4B52-BAA6-8D28AC3A6738}" srcOrd="2" destOrd="0" parTransId="{BE577416-9900-4D48-8739-9B289704127E}" sibTransId="{9406923F-7564-4192-8699-2D0DA6ACC091}"/>
    <dgm:cxn modelId="{C756488B-0064-4332-9544-F116AB101F09}" type="presOf" srcId="{95AE62CD-446D-459D-B741-8FE6D94552B7}" destId="{3DB770AC-BFC5-484E-9221-EC4C11986B76}" srcOrd="0" destOrd="0" presId="urn:microsoft.com/office/officeart/2005/8/layout/target3"/>
    <dgm:cxn modelId="{3C5F267A-939C-4BCB-BA53-20EDF035E3C1}" srcId="{EC6BB26B-8071-4818-BA62-46B216BE8CB1}" destId="{345CCD7D-7AC5-4C8D-A9FC-60AE33E10B7E}" srcOrd="0" destOrd="0" parTransId="{7B1ECD13-6F89-4135-A686-6968A32B6CF3}" sibTransId="{4AF41768-AE3B-4FCB-8272-76B1A753087F}"/>
    <dgm:cxn modelId="{027222C1-4610-4B4B-8658-1C96957DA33B}" srcId="{510BBA74-59D9-40DC-A0FD-188F91B99C6F}" destId="{95AE62CD-446D-459D-B741-8FE6D94552B7}" srcOrd="1" destOrd="0" parTransId="{2C8225A0-82FA-4239-A6B7-EC9FB0E63B88}" sibTransId="{83C5A94E-6EFC-420F-AD45-0F4B21DC9763}"/>
    <dgm:cxn modelId="{401019C0-F34A-44A7-812E-BFCA1F385452}" type="presOf" srcId="{345CCD7D-7AC5-4C8D-A9FC-60AE33E10B7E}" destId="{B70CB357-9F84-49BE-9052-F15F378A7C47}" srcOrd="0" destOrd="0" presId="urn:microsoft.com/office/officeart/2005/8/layout/target3"/>
    <dgm:cxn modelId="{6672F3B3-D02A-487A-A5EE-55F7FB13EDA8}" type="presOf" srcId="{EC6BB26B-8071-4818-BA62-46B216BE8CB1}" destId="{9319AE75-88E4-4948-80F3-4D072DA7F08E}" srcOrd="1" destOrd="0" presId="urn:microsoft.com/office/officeart/2005/8/layout/target3"/>
    <dgm:cxn modelId="{C14F77C8-21C4-4F0E-B40B-EBEBE4A79AF6}" srcId="{95AE62CD-446D-459D-B741-8FE6D94552B7}" destId="{360153B1-8D9B-4690-AC06-495BAB4B1655}" srcOrd="1" destOrd="0" parTransId="{D9EAC3EF-CEFB-4E9E-B1D0-06CB924BD4A5}" sibTransId="{7F9EFBB9-A3CB-482D-B5D3-8F2228CDB4D8}"/>
    <dgm:cxn modelId="{1F4C1CF1-E2A8-4FDA-804F-0142E38EEC6B}" type="presOf" srcId="{EC6BB26B-8071-4818-BA62-46B216BE8CB1}" destId="{7D46E5E4-4914-4BC0-884E-7D5B3F84698A}" srcOrd="0" destOrd="0" presId="urn:microsoft.com/office/officeart/2005/8/layout/target3"/>
    <dgm:cxn modelId="{B6DD0E1D-22B7-432E-BCB5-2FEF413CAFB3}" type="presOf" srcId="{8E897C97-3FCC-4A45-AE5A-4566C05BFB24}" destId="{40F8CE7F-69B4-481E-B6F1-175BB2F4AFF3}" srcOrd="0" destOrd="0" presId="urn:microsoft.com/office/officeart/2005/8/layout/target3"/>
    <dgm:cxn modelId="{4E9AF085-E987-464D-9EA8-A25A7E544B38}" type="presParOf" srcId="{35BD9B01-5311-4053-8704-921700E64761}" destId="{8F4C39A2-54CA-4B82-BD45-F9FB0FC0B498}" srcOrd="0" destOrd="0" presId="urn:microsoft.com/office/officeart/2005/8/layout/target3"/>
    <dgm:cxn modelId="{0C552092-3A5D-47E6-A43A-71BF70E666D2}" type="presParOf" srcId="{35BD9B01-5311-4053-8704-921700E64761}" destId="{EB309A6D-8DE0-41BC-8716-4C07ACA3B233}" srcOrd="1" destOrd="0" presId="urn:microsoft.com/office/officeart/2005/8/layout/target3"/>
    <dgm:cxn modelId="{57E4FB2B-BA85-46A5-87D7-C976FD8A0B0F}" type="presParOf" srcId="{35BD9B01-5311-4053-8704-921700E64761}" destId="{7D46E5E4-4914-4BC0-884E-7D5B3F84698A}" srcOrd="2" destOrd="0" presId="urn:microsoft.com/office/officeart/2005/8/layout/target3"/>
    <dgm:cxn modelId="{58BBBAF3-E5AC-4884-A580-7529343837CB}" type="presParOf" srcId="{35BD9B01-5311-4053-8704-921700E64761}" destId="{7B41B630-576D-4567-8E32-9C49103DE23A}" srcOrd="3" destOrd="0" presId="urn:microsoft.com/office/officeart/2005/8/layout/target3"/>
    <dgm:cxn modelId="{D6492AAD-8F54-40D1-A28D-6272E8F6D33F}" type="presParOf" srcId="{35BD9B01-5311-4053-8704-921700E64761}" destId="{7C53B8C1-0A36-4C8B-BF3A-3EB743A82D40}" srcOrd="4" destOrd="0" presId="urn:microsoft.com/office/officeart/2005/8/layout/target3"/>
    <dgm:cxn modelId="{980E3073-9040-4C3B-A0DE-F88AE9AF2760}" type="presParOf" srcId="{35BD9B01-5311-4053-8704-921700E64761}" destId="{3DB770AC-BFC5-484E-9221-EC4C11986B76}" srcOrd="5" destOrd="0" presId="urn:microsoft.com/office/officeart/2005/8/layout/target3"/>
    <dgm:cxn modelId="{D9D5A074-1825-4C75-B76C-50F86F020D53}" type="presParOf" srcId="{35BD9B01-5311-4053-8704-921700E64761}" destId="{A3B0931E-2FFA-470C-9D23-F482DD669F57}" srcOrd="6" destOrd="0" presId="urn:microsoft.com/office/officeart/2005/8/layout/target3"/>
    <dgm:cxn modelId="{F13DC786-06D3-4B32-9F18-081A0C629DFC}" type="presParOf" srcId="{35BD9B01-5311-4053-8704-921700E64761}" destId="{C5E3821D-39AF-4947-B6D6-7004F71D7856}" srcOrd="7" destOrd="0" presId="urn:microsoft.com/office/officeart/2005/8/layout/target3"/>
    <dgm:cxn modelId="{2CE1717A-58D6-49E2-A5F4-F1EDAF55B9F5}" type="presParOf" srcId="{35BD9B01-5311-4053-8704-921700E64761}" destId="{7C62DA52-02C6-43AE-B300-5960F661CABF}" srcOrd="8" destOrd="0" presId="urn:microsoft.com/office/officeart/2005/8/layout/target3"/>
    <dgm:cxn modelId="{23C3ACF8-5735-4C63-9883-548B5143031A}" type="presParOf" srcId="{35BD9B01-5311-4053-8704-921700E64761}" destId="{9319AE75-88E4-4948-80F3-4D072DA7F08E}" srcOrd="9" destOrd="0" presId="urn:microsoft.com/office/officeart/2005/8/layout/target3"/>
    <dgm:cxn modelId="{5EBE78C4-65AB-4A91-A5F7-5778BC2A44BA}" type="presParOf" srcId="{35BD9B01-5311-4053-8704-921700E64761}" destId="{B70CB357-9F84-49BE-9052-F15F378A7C47}" srcOrd="10" destOrd="0" presId="urn:microsoft.com/office/officeart/2005/8/layout/target3"/>
    <dgm:cxn modelId="{F0293062-0FF6-4BB9-8C3B-9940E865432E}" type="presParOf" srcId="{35BD9B01-5311-4053-8704-921700E64761}" destId="{F214B07E-4190-47E9-B9E1-A94C4BB49548}" srcOrd="11" destOrd="0" presId="urn:microsoft.com/office/officeart/2005/8/layout/target3"/>
    <dgm:cxn modelId="{337803BC-24A0-453B-9072-82FC449F3259}" type="presParOf" srcId="{35BD9B01-5311-4053-8704-921700E64761}" destId="{40F8CE7F-69B4-481E-B6F1-175BB2F4AFF3}" srcOrd="12" destOrd="0" presId="urn:microsoft.com/office/officeart/2005/8/layout/target3"/>
    <dgm:cxn modelId="{589D1F87-FF6D-4428-BED5-5482820AFD7E}" type="presParOf" srcId="{35BD9B01-5311-4053-8704-921700E64761}" destId="{62F9EF7C-7A89-4A1F-AFE0-21D5F6FFAC81}" srcOrd="13" destOrd="0" presId="urn:microsoft.com/office/officeart/2005/8/layout/target3"/>
    <dgm:cxn modelId="{0479DE2F-1178-46F2-9593-5D57A39E4722}" type="presParOf" srcId="{35BD9B01-5311-4053-8704-921700E64761}" destId="{40D5ACC3-E56B-4C53-85CF-EB23367E496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DCB346-8318-4B00-9C65-C2712F269831}" type="doc">
      <dgm:prSet loTypeId="urn:microsoft.com/office/officeart/2005/8/layout/hList7" loCatId="list" qsTypeId="urn:microsoft.com/office/officeart/2005/8/quickstyle/simple1" qsCatId="simple" csTypeId="urn:microsoft.com/office/officeart/2005/8/colors/colorful3" csCatId="colorful" phldr="1"/>
      <dgm:spPr/>
    </dgm:pt>
    <dgm:pt modelId="{8F7CE610-D201-48D8-80EE-728794083B42}">
      <dgm:prSet phldrT="[Text]"/>
      <dgm:spPr/>
      <dgm:t>
        <a:bodyPr/>
        <a:lstStyle/>
        <a:p>
          <a:r>
            <a:rPr lang="en-US" dirty="0" smtClean="0"/>
            <a:t>Aggressive Targets</a:t>
          </a:r>
          <a:endParaRPr lang="en-US" dirty="0"/>
        </a:p>
      </dgm:t>
    </dgm:pt>
    <dgm:pt modelId="{81AD5190-9275-430C-B95C-C62EE2409443}" type="parTrans" cxnId="{02FA7593-C434-4F8A-AD3F-73C1336A2C0A}">
      <dgm:prSet/>
      <dgm:spPr/>
      <dgm:t>
        <a:bodyPr/>
        <a:lstStyle/>
        <a:p>
          <a:endParaRPr lang="en-US"/>
        </a:p>
      </dgm:t>
    </dgm:pt>
    <dgm:pt modelId="{FC38572D-FC51-4ED9-8BDB-74B745AF5EC5}" type="sibTrans" cxnId="{02FA7593-C434-4F8A-AD3F-73C1336A2C0A}">
      <dgm:prSet/>
      <dgm:spPr/>
      <dgm:t>
        <a:bodyPr/>
        <a:lstStyle/>
        <a:p>
          <a:endParaRPr lang="en-US"/>
        </a:p>
      </dgm:t>
    </dgm:pt>
    <dgm:pt modelId="{3A1B3C93-5263-4094-9711-2578D15F8E03}">
      <dgm:prSet phldrT="[Text]"/>
      <dgm:spPr/>
      <dgm:t>
        <a:bodyPr/>
        <a:lstStyle/>
        <a:p>
          <a:r>
            <a:rPr lang="en-US" dirty="0" smtClean="0"/>
            <a:t>Knowledge/ Education</a:t>
          </a:r>
          <a:endParaRPr lang="en-US" dirty="0"/>
        </a:p>
      </dgm:t>
    </dgm:pt>
    <dgm:pt modelId="{6026FE72-7E4B-4E78-BEA5-CF19EC004CA7}" type="parTrans" cxnId="{DC89FB78-C2E0-43CB-9AAD-E172AEEBF91E}">
      <dgm:prSet/>
      <dgm:spPr/>
      <dgm:t>
        <a:bodyPr/>
        <a:lstStyle/>
        <a:p>
          <a:endParaRPr lang="en-US"/>
        </a:p>
      </dgm:t>
    </dgm:pt>
    <dgm:pt modelId="{51AAE70D-F144-43FB-8A95-6DCEF415F462}" type="sibTrans" cxnId="{DC89FB78-C2E0-43CB-9AAD-E172AEEBF91E}">
      <dgm:prSet/>
      <dgm:spPr/>
      <dgm:t>
        <a:bodyPr/>
        <a:lstStyle/>
        <a:p>
          <a:endParaRPr lang="en-US"/>
        </a:p>
      </dgm:t>
    </dgm:pt>
    <dgm:pt modelId="{EFAC989C-C006-41EC-92E9-2CFCFF0111C1}">
      <dgm:prSet phldrT="[Text]"/>
      <dgm:spPr/>
      <dgm:t>
        <a:bodyPr/>
        <a:lstStyle/>
        <a:p>
          <a:r>
            <a:rPr lang="en-US" dirty="0" smtClean="0"/>
            <a:t>Accountability</a:t>
          </a:r>
          <a:endParaRPr lang="en-US" dirty="0"/>
        </a:p>
      </dgm:t>
    </dgm:pt>
    <dgm:pt modelId="{011A1658-7684-44D9-8EE2-1B8EB6F27998}" type="parTrans" cxnId="{DA2887E8-C7E3-4F21-AB74-474E97594278}">
      <dgm:prSet/>
      <dgm:spPr/>
      <dgm:t>
        <a:bodyPr/>
        <a:lstStyle/>
        <a:p>
          <a:endParaRPr lang="en-US"/>
        </a:p>
      </dgm:t>
    </dgm:pt>
    <dgm:pt modelId="{82027455-55AF-4A17-8F9E-8B72AAB203EA}" type="sibTrans" cxnId="{DA2887E8-C7E3-4F21-AB74-474E97594278}">
      <dgm:prSet/>
      <dgm:spPr/>
      <dgm:t>
        <a:bodyPr/>
        <a:lstStyle/>
        <a:p>
          <a:endParaRPr lang="en-US"/>
        </a:p>
      </dgm:t>
    </dgm:pt>
    <dgm:pt modelId="{F9663E03-7ACE-495F-B689-0FC419E4A8B9}" type="pres">
      <dgm:prSet presAssocID="{69DCB346-8318-4B00-9C65-C2712F269831}" presName="Name0" presStyleCnt="0">
        <dgm:presLayoutVars>
          <dgm:dir/>
          <dgm:resizeHandles val="exact"/>
        </dgm:presLayoutVars>
      </dgm:prSet>
      <dgm:spPr/>
    </dgm:pt>
    <dgm:pt modelId="{A98B5B4C-E692-4143-BC6A-A175E3253225}" type="pres">
      <dgm:prSet presAssocID="{69DCB346-8318-4B00-9C65-C2712F269831}" presName="fgShape" presStyleLbl="fgShp" presStyleIdx="0" presStyleCnt="1"/>
      <dgm:spPr/>
    </dgm:pt>
    <dgm:pt modelId="{42ADE347-F053-4E51-8AA1-99BE36E9D727}" type="pres">
      <dgm:prSet presAssocID="{69DCB346-8318-4B00-9C65-C2712F269831}" presName="linComp" presStyleCnt="0"/>
      <dgm:spPr/>
    </dgm:pt>
    <dgm:pt modelId="{83174DB0-42BC-4655-966B-AFE4241B850F}" type="pres">
      <dgm:prSet presAssocID="{8F7CE610-D201-48D8-80EE-728794083B42}" presName="compNode" presStyleCnt="0"/>
      <dgm:spPr/>
    </dgm:pt>
    <dgm:pt modelId="{C2E0370D-2143-4C83-B9B5-46C8FD2BC063}" type="pres">
      <dgm:prSet presAssocID="{8F7CE610-D201-48D8-80EE-728794083B42}" presName="bkgdShape" presStyleLbl="node1" presStyleIdx="0" presStyleCnt="3"/>
      <dgm:spPr/>
      <dgm:t>
        <a:bodyPr/>
        <a:lstStyle/>
        <a:p>
          <a:endParaRPr lang="en-US"/>
        </a:p>
      </dgm:t>
    </dgm:pt>
    <dgm:pt modelId="{DEE32205-D4E8-4D01-B307-6D91D9AF999F}" type="pres">
      <dgm:prSet presAssocID="{8F7CE610-D201-48D8-80EE-728794083B42}" presName="nodeTx" presStyleLbl="node1" presStyleIdx="0" presStyleCnt="3">
        <dgm:presLayoutVars>
          <dgm:bulletEnabled val="1"/>
        </dgm:presLayoutVars>
      </dgm:prSet>
      <dgm:spPr/>
      <dgm:t>
        <a:bodyPr/>
        <a:lstStyle/>
        <a:p>
          <a:endParaRPr lang="en-US"/>
        </a:p>
      </dgm:t>
    </dgm:pt>
    <dgm:pt modelId="{10283D5C-32DE-42AA-85F9-108687998BD1}" type="pres">
      <dgm:prSet presAssocID="{8F7CE610-D201-48D8-80EE-728794083B42}" presName="invisiNode" presStyleLbl="node1" presStyleIdx="0" presStyleCnt="3"/>
      <dgm:spPr/>
    </dgm:pt>
    <dgm:pt modelId="{E198F9C7-2D80-4FE4-AAD4-A844F32E7302}" type="pres">
      <dgm:prSet presAssocID="{8F7CE610-D201-48D8-80EE-728794083B4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9C3E88AA-7F53-4DA5-92E4-2D8B77F4C7D6}" type="pres">
      <dgm:prSet presAssocID="{FC38572D-FC51-4ED9-8BDB-74B745AF5EC5}" presName="sibTrans" presStyleLbl="sibTrans2D1" presStyleIdx="0" presStyleCnt="0"/>
      <dgm:spPr/>
      <dgm:t>
        <a:bodyPr/>
        <a:lstStyle/>
        <a:p>
          <a:endParaRPr lang="en-US"/>
        </a:p>
      </dgm:t>
    </dgm:pt>
    <dgm:pt modelId="{AFD7F0A4-99C4-41BB-9877-25D920246DE6}" type="pres">
      <dgm:prSet presAssocID="{3A1B3C93-5263-4094-9711-2578D15F8E03}" presName="compNode" presStyleCnt="0"/>
      <dgm:spPr/>
    </dgm:pt>
    <dgm:pt modelId="{077D7DA2-A400-4582-9FCE-8CE83681A624}" type="pres">
      <dgm:prSet presAssocID="{3A1B3C93-5263-4094-9711-2578D15F8E03}" presName="bkgdShape" presStyleLbl="node1" presStyleIdx="1" presStyleCnt="3"/>
      <dgm:spPr/>
      <dgm:t>
        <a:bodyPr/>
        <a:lstStyle/>
        <a:p>
          <a:endParaRPr lang="en-US"/>
        </a:p>
      </dgm:t>
    </dgm:pt>
    <dgm:pt modelId="{C9252821-12FB-4B58-92B9-E1FB9EEA2056}" type="pres">
      <dgm:prSet presAssocID="{3A1B3C93-5263-4094-9711-2578D15F8E03}" presName="nodeTx" presStyleLbl="node1" presStyleIdx="1" presStyleCnt="3">
        <dgm:presLayoutVars>
          <dgm:bulletEnabled val="1"/>
        </dgm:presLayoutVars>
      </dgm:prSet>
      <dgm:spPr/>
      <dgm:t>
        <a:bodyPr/>
        <a:lstStyle/>
        <a:p>
          <a:endParaRPr lang="en-US"/>
        </a:p>
      </dgm:t>
    </dgm:pt>
    <dgm:pt modelId="{00601A35-AF89-4BF0-8D8C-E7C6A6938C22}" type="pres">
      <dgm:prSet presAssocID="{3A1B3C93-5263-4094-9711-2578D15F8E03}" presName="invisiNode" presStyleLbl="node1" presStyleIdx="1" presStyleCnt="3"/>
      <dgm:spPr/>
    </dgm:pt>
    <dgm:pt modelId="{4C571901-EFC7-4798-BBD5-76083614576B}" type="pres">
      <dgm:prSet presAssocID="{3A1B3C93-5263-4094-9711-2578D15F8E0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8B8B709-BB79-483D-9FE0-77087692260E}" type="pres">
      <dgm:prSet presAssocID="{51AAE70D-F144-43FB-8A95-6DCEF415F462}" presName="sibTrans" presStyleLbl="sibTrans2D1" presStyleIdx="0" presStyleCnt="0"/>
      <dgm:spPr/>
      <dgm:t>
        <a:bodyPr/>
        <a:lstStyle/>
        <a:p>
          <a:endParaRPr lang="en-US"/>
        </a:p>
      </dgm:t>
    </dgm:pt>
    <dgm:pt modelId="{D34D3A8D-A0CB-45E1-B4CA-DF0C521CBC5F}" type="pres">
      <dgm:prSet presAssocID="{EFAC989C-C006-41EC-92E9-2CFCFF0111C1}" presName="compNode" presStyleCnt="0"/>
      <dgm:spPr/>
    </dgm:pt>
    <dgm:pt modelId="{A4532698-26FA-48EC-B5B6-387CC71B8698}" type="pres">
      <dgm:prSet presAssocID="{EFAC989C-C006-41EC-92E9-2CFCFF0111C1}" presName="bkgdShape" presStyleLbl="node1" presStyleIdx="2" presStyleCnt="3"/>
      <dgm:spPr/>
      <dgm:t>
        <a:bodyPr/>
        <a:lstStyle/>
        <a:p>
          <a:endParaRPr lang="en-US"/>
        </a:p>
      </dgm:t>
    </dgm:pt>
    <dgm:pt modelId="{DDDD4FB9-E281-4BE5-AD5B-13643A30CD56}" type="pres">
      <dgm:prSet presAssocID="{EFAC989C-C006-41EC-92E9-2CFCFF0111C1}" presName="nodeTx" presStyleLbl="node1" presStyleIdx="2" presStyleCnt="3">
        <dgm:presLayoutVars>
          <dgm:bulletEnabled val="1"/>
        </dgm:presLayoutVars>
      </dgm:prSet>
      <dgm:spPr/>
      <dgm:t>
        <a:bodyPr/>
        <a:lstStyle/>
        <a:p>
          <a:endParaRPr lang="en-US"/>
        </a:p>
      </dgm:t>
    </dgm:pt>
    <dgm:pt modelId="{B69F5996-2B67-480D-83FF-11D47D21C822}" type="pres">
      <dgm:prSet presAssocID="{EFAC989C-C006-41EC-92E9-2CFCFF0111C1}" presName="invisiNode" presStyleLbl="node1" presStyleIdx="2" presStyleCnt="3"/>
      <dgm:spPr/>
    </dgm:pt>
    <dgm:pt modelId="{365D3908-E850-4F43-B0D8-BF9F90127EA8}" type="pres">
      <dgm:prSet presAssocID="{EFAC989C-C006-41EC-92E9-2CFCFF0111C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Lst>
  <dgm:cxnLst>
    <dgm:cxn modelId="{684E1C14-D8FB-426E-8CCC-B76175FBE329}" type="presOf" srcId="{EFAC989C-C006-41EC-92E9-2CFCFF0111C1}" destId="{DDDD4FB9-E281-4BE5-AD5B-13643A30CD56}" srcOrd="1" destOrd="0" presId="urn:microsoft.com/office/officeart/2005/8/layout/hList7"/>
    <dgm:cxn modelId="{CB8B07B6-0B4C-429E-930F-F2D883A66419}" type="presOf" srcId="{FC38572D-FC51-4ED9-8BDB-74B745AF5EC5}" destId="{9C3E88AA-7F53-4DA5-92E4-2D8B77F4C7D6}" srcOrd="0" destOrd="0" presId="urn:microsoft.com/office/officeart/2005/8/layout/hList7"/>
    <dgm:cxn modelId="{33E9157E-A8F8-485A-A906-44B24425FD45}" type="presOf" srcId="{8F7CE610-D201-48D8-80EE-728794083B42}" destId="{DEE32205-D4E8-4D01-B307-6D91D9AF999F}" srcOrd="1" destOrd="0" presId="urn:microsoft.com/office/officeart/2005/8/layout/hList7"/>
    <dgm:cxn modelId="{911F8E7E-53C9-442C-B066-10A30000C4E7}" type="presOf" srcId="{3A1B3C93-5263-4094-9711-2578D15F8E03}" destId="{077D7DA2-A400-4582-9FCE-8CE83681A624}" srcOrd="0" destOrd="0" presId="urn:microsoft.com/office/officeart/2005/8/layout/hList7"/>
    <dgm:cxn modelId="{1E52DE98-C1F8-4406-AB21-3074C121A323}" type="presOf" srcId="{69DCB346-8318-4B00-9C65-C2712F269831}" destId="{F9663E03-7ACE-495F-B689-0FC419E4A8B9}" srcOrd="0" destOrd="0" presId="urn:microsoft.com/office/officeart/2005/8/layout/hList7"/>
    <dgm:cxn modelId="{C4DB0C28-CC52-459A-ADC5-41EB9514F2BA}" type="presOf" srcId="{3A1B3C93-5263-4094-9711-2578D15F8E03}" destId="{C9252821-12FB-4B58-92B9-E1FB9EEA2056}" srcOrd="1" destOrd="0" presId="urn:microsoft.com/office/officeart/2005/8/layout/hList7"/>
    <dgm:cxn modelId="{DA2887E8-C7E3-4F21-AB74-474E97594278}" srcId="{69DCB346-8318-4B00-9C65-C2712F269831}" destId="{EFAC989C-C006-41EC-92E9-2CFCFF0111C1}" srcOrd="2" destOrd="0" parTransId="{011A1658-7684-44D9-8EE2-1B8EB6F27998}" sibTransId="{82027455-55AF-4A17-8F9E-8B72AAB203EA}"/>
    <dgm:cxn modelId="{1E25671B-ED4B-4651-A417-2773E3D8B026}" type="presOf" srcId="{EFAC989C-C006-41EC-92E9-2CFCFF0111C1}" destId="{A4532698-26FA-48EC-B5B6-387CC71B8698}" srcOrd="0" destOrd="0" presId="urn:microsoft.com/office/officeart/2005/8/layout/hList7"/>
    <dgm:cxn modelId="{D6D93374-94C1-438C-A30F-99C4E8E70D1F}" type="presOf" srcId="{51AAE70D-F144-43FB-8A95-6DCEF415F462}" destId="{D8B8B709-BB79-483D-9FE0-77087692260E}" srcOrd="0" destOrd="0" presId="urn:microsoft.com/office/officeart/2005/8/layout/hList7"/>
    <dgm:cxn modelId="{02FA7593-C434-4F8A-AD3F-73C1336A2C0A}" srcId="{69DCB346-8318-4B00-9C65-C2712F269831}" destId="{8F7CE610-D201-48D8-80EE-728794083B42}" srcOrd="0" destOrd="0" parTransId="{81AD5190-9275-430C-B95C-C62EE2409443}" sibTransId="{FC38572D-FC51-4ED9-8BDB-74B745AF5EC5}"/>
    <dgm:cxn modelId="{DC89FB78-C2E0-43CB-9AAD-E172AEEBF91E}" srcId="{69DCB346-8318-4B00-9C65-C2712F269831}" destId="{3A1B3C93-5263-4094-9711-2578D15F8E03}" srcOrd="1" destOrd="0" parTransId="{6026FE72-7E4B-4E78-BEA5-CF19EC004CA7}" sibTransId="{51AAE70D-F144-43FB-8A95-6DCEF415F462}"/>
    <dgm:cxn modelId="{5DEF25CD-1B9D-4E9F-A8EF-6C20DDCAFC4A}" type="presOf" srcId="{8F7CE610-D201-48D8-80EE-728794083B42}" destId="{C2E0370D-2143-4C83-B9B5-46C8FD2BC063}" srcOrd="0" destOrd="0" presId="urn:microsoft.com/office/officeart/2005/8/layout/hList7"/>
    <dgm:cxn modelId="{F366E701-7303-4084-AAC4-F76242900071}" type="presParOf" srcId="{F9663E03-7ACE-495F-B689-0FC419E4A8B9}" destId="{A98B5B4C-E692-4143-BC6A-A175E3253225}" srcOrd="0" destOrd="0" presId="urn:microsoft.com/office/officeart/2005/8/layout/hList7"/>
    <dgm:cxn modelId="{5FD4803E-850B-494D-A704-A8568DF53E41}" type="presParOf" srcId="{F9663E03-7ACE-495F-B689-0FC419E4A8B9}" destId="{42ADE347-F053-4E51-8AA1-99BE36E9D727}" srcOrd="1" destOrd="0" presId="urn:microsoft.com/office/officeart/2005/8/layout/hList7"/>
    <dgm:cxn modelId="{FA6AFD7C-DA36-4048-B6A4-86F26375ABD2}" type="presParOf" srcId="{42ADE347-F053-4E51-8AA1-99BE36E9D727}" destId="{83174DB0-42BC-4655-966B-AFE4241B850F}" srcOrd="0" destOrd="0" presId="urn:microsoft.com/office/officeart/2005/8/layout/hList7"/>
    <dgm:cxn modelId="{6E1781FE-4364-4959-B3AE-452D2A1544E7}" type="presParOf" srcId="{83174DB0-42BC-4655-966B-AFE4241B850F}" destId="{C2E0370D-2143-4C83-B9B5-46C8FD2BC063}" srcOrd="0" destOrd="0" presId="urn:microsoft.com/office/officeart/2005/8/layout/hList7"/>
    <dgm:cxn modelId="{41BE4104-8226-455D-AA92-D382BD11DBE0}" type="presParOf" srcId="{83174DB0-42BC-4655-966B-AFE4241B850F}" destId="{DEE32205-D4E8-4D01-B307-6D91D9AF999F}" srcOrd="1" destOrd="0" presId="urn:microsoft.com/office/officeart/2005/8/layout/hList7"/>
    <dgm:cxn modelId="{9ED7554D-62AC-4C94-AE30-CF7A3D2BD97B}" type="presParOf" srcId="{83174DB0-42BC-4655-966B-AFE4241B850F}" destId="{10283D5C-32DE-42AA-85F9-108687998BD1}" srcOrd="2" destOrd="0" presId="urn:microsoft.com/office/officeart/2005/8/layout/hList7"/>
    <dgm:cxn modelId="{8FC4DEED-3D55-4096-87A1-1EDF3B068456}" type="presParOf" srcId="{83174DB0-42BC-4655-966B-AFE4241B850F}" destId="{E198F9C7-2D80-4FE4-AAD4-A844F32E7302}" srcOrd="3" destOrd="0" presId="urn:microsoft.com/office/officeart/2005/8/layout/hList7"/>
    <dgm:cxn modelId="{83E44C67-7EEC-4993-B7C7-91AA765F9FDA}" type="presParOf" srcId="{42ADE347-F053-4E51-8AA1-99BE36E9D727}" destId="{9C3E88AA-7F53-4DA5-92E4-2D8B77F4C7D6}" srcOrd="1" destOrd="0" presId="urn:microsoft.com/office/officeart/2005/8/layout/hList7"/>
    <dgm:cxn modelId="{20181F29-59EA-4ED8-97ED-23DCCED20DE6}" type="presParOf" srcId="{42ADE347-F053-4E51-8AA1-99BE36E9D727}" destId="{AFD7F0A4-99C4-41BB-9877-25D920246DE6}" srcOrd="2" destOrd="0" presId="urn:microsoft.com/office/officeart/2005/8/layout/hList7"/>
    <dgm:cxn modelId="{F3FCDFC9-8972-411F-94F2-01814025F7F9}" type="presParOf" srcId="{AFD7F0A4-99C4-41BB-9877-25D920246DE6}" destId="{077D7DA2-A400-4582-9FCE-8CE83681A624}" srcOrd="0" destOrd="0" presId="urn:microsoft.com/office/officeart/2005/8/layout/hList7"/>
    <dgm:cxn modelId="{DF0A6FF2-3AE8-4F79-AB8D-FBFF399DBF8E}" type="presParOf" srcId="{AFD7F0A4-99C4-41BB-9877-25D920246DE6}" destId="{C9252821-12FB-4B58-92B9-E1FB9EEA2056}" srcOrd="1" destOrd="0" presId="urn:microsoft.com/office/officeart/2005/8/layout/hList7"/>
    <dgm:cxn modelId="{0D4987F4-8E8A-4DAC-9B95-83BB86E00B58}" type="presParOf" srcId="{AFD7F0A4-99C4-41BB-9877-25D920246DE6}" destId="{00601A35-AF89-4BF0-8D8C-E7C6A6938C22}" srcOrd="2" destOrd="0" presId="urn:microsoft.com/office/officeart/2005/8/layout/hList7"/>
    <dgm:cxn modelId="{DF52C222-D598-44D1-8581-26D7CA4BA4FD}" type="presParOf" srcId="{AFD7F0A4-99C4-41BB-9877-25D920246DE6}" destId="{4C571901-EFC7-4798-BBD5-76083614576B}" srcOrd="3" destOrd="0" presId="urn:microsoft.com/office/officeart/2005/8/layout/hList7"/>
    <dgm:cxn modelId="{BB6B630C-3E87-45DD-9F3A-A8835725D476}" type="presParOf" srcId="{42ADE347-F053-4E51-8AA1-99BE36E9D727}" destId="{D8B8B709-BB79-483D-9FE0-77087692260E}" srcOrd="3" destOrd="0" presId="urn:microsoft.com/office/officeart/2005/8/layout/hList7"/>
    <dgm:cxn modelId="{DABF3B4C-2272-43E9-B527-8B2B8AE484A5}" type="presParOf" srcId="{42ADE347-F053-4E51-8AA1-99BE36E9D727}" destId="{D34D3A8D-A0CB-45E1-B4CA-DF0C521CBC5F}" srcOrd="4" destOrd="0" presId="urn:microsoft.com/office/officeart/2005/8/layout/hList7"/>
    <dgm:cxn modelId="{3C0A30F5-5EEB-4516-A162-AF5FF4F371CE}" type="presParOf" srcId="{D34D3A8D-A0CB-45E1-B4CA-DF0C521CBC5F}" destId="{A4532698-26FA-48EC-B5B6-387CC71B8698}" srcOrd="0" destOrd="0" presId="urn:microsoft.com/office/officeart/2005/8/layout/hList7"/>
    <dgm:cxn modelId="{6A091CA5-9E0C-4350-B5D6-63AB374986A6}" type="presParOf" srcId="{D34D3A8D-A0CB-45E1-B4CA-DF0C521CBC5F}" destId="{DDDD4FB9-E281-4BE5-AD5B-13643A30CD56}" srcOrd="1" destOrd="0" presId="urn:microsoft.com/office/officeart/2005/8/layout/hList7"/>
    <dgm:cxn modelId="{4A952F95-9AC6-4E27-9563-D076B4757236}" type="presParOf" srcId="{D34D3A8D-A0CB-45E1-B4CA-DF0C521CBC5F}" destId="{B69F5996-2B67-480D-83FF-11D47D21C822}" srcOrd="2" destOrd="0" presId="urn:microsoft.com/office/officeart/2005/8/layout/hList7"/>
    <dgm:cxn modelId="{CD5F84E9-30F2-49E8-8AE0-CF1299438EC8}" type="presParOf" srcId="{D34D3A8D-A0CB-45E1-B4CA-DF0C521CBC5F}" destId="{365D3908-E850-4F43-B0D8-BF9F90127EA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0310-7ED3-4201-9FA0-19BC23A990D0}">
      <dsp:nvSpPr>
        <dsp:cNvPr id="0" name=""/>
        <dsp:cNvSpPr/>
      </dsp:nvSpPr>
      <dsp:spPr>
        <a:xfrm>
          <a:off x="1963" y="0"/>
          <a:ext cx="1926926" cy="4145671"/>
        </a:xfrm>
        <a:prstGeom prst="roundRect">
          <a:avLst>
            <a:gd name="adj" fmla="val 10000"/>
          </a:avLst>
        </a:prstGeom>
        <a:solidFill>
          <a:srgbClr val="00B050"/>
        </a:solidFill>
        <a:ln w="38100">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Operations</a:t>
          </a:r>
          <a:endParaRPr lang="en-US" sz="2700" kern="1200" dirty="0"/>
        </a:p>
      </dsp:txBody>
      <dsp:txXfrm>
        <a:off x="1963" y="0"/>
        <a:ext cx="1926926" cy="1243701"/>
      </dsp:txXfrm>
    </dsp:sp>
    <dsp:sp modelId="{8AEF10FF-F5E7-4D2E-8481-C1AEADCD0881}">
      <dsp:nvSpPr>
        <dsp:cNvPr id="0" name=""/>
        <dsp:cNvSpPr/>
      </dsp:nvSpPr>
      <dsp:spPr>
        <a:xfrm>
          <a:off x="194656" y="1244055"/>
          <a:ext cx="1541541" cy="81445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Worked Hours / Unit</a:t>
          </a:r>
          <a:endParaRPr lang="en-US" sz="2000" kern="1200" dirty="0"/>
        </a:p>
      </dsp:txBody>
      <dsp:txXfrm>
        <a:off x="218511" y="1267910"/>
        <a:ext cx="1493831" cy="766748"/>
      </dsp:txXfrm>
    </dsp:sp>
    <dsp:sp modelId="{3F6A1A4D-5CE3-4757-8644-4D58B4F4DD72}">
      <dsp:nvSpPr>
        <dsp:cNvPr id="0" name=""/>
        <dsp:cNvSpPr/>
      </dsp:nvSpPr>
      <dsp:spPr>
        <a:xfrm>
          <a:off x="194656" y="2183815"/>
          <a:ext cx="1541541" cy="81445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Labor $$ / Unit</a:t>
          </a:r>
          <a:endParaRPr lang="en-US" sz="2000" kern="1200" dirty="0"/>
        </a:p>
      </dsp:txBody>
      <dsp:txXfrm>
        <a:off x="218511" y="2207670"/>
        <a:ext cx="1493831" cy="766748"/>
      </dsp:txXfrm>
    </dsp:sp>
    <dsp:sp modelId="{91B197FE-D6F7-48F7-995F-B8D06BFF6F21}">
      <dsp:nvSpPr>
        <dsp:cNvPr id="0" name=""/>
        <dsp:cNvSpPr/>
      </dsp:nvSpPr>
      <dsp:spPr>
        <a:xfrm>
          <a:off x="194656" y="3123574"/>
          <a:ext cx="1541541" cy="81445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Margin</a:t>
          </a:r>
          <a:endParaRPr lang="en-US" sz="2000" kern="1200" dirty="0"/>
        </a:p>
      </dsp:txBody>
      <dsp:txXfrm>
        <a:off x="218511" y="3147429"/>
        <a:ext cx="1493831" cy="766748"/>
      </dsp:txXfrm>
    </dsp:sp>
    <dsp:sp modelId="{B4464D7B-D60F-4BDE-84B0-51FE5AE8AF95}">
      <dsp:nvSpPr>
        <dsp:cNvPr id="0" name=""/>
        <dsp:cNvSpPr/>
      </dsp:nvSpPr>
      <dsp:spPr>
        <a:xfrm>
          <a:off x="2073409" y="0"/>
          <a:ext cx="1926926" cy="4145671"/>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Quality</a:t>
          </a:r>
          <a:endParaRPr lang="en-US" sz="2700" kern="1200" dirty="0"/>
        </a:p>
      </dsp:txBody>
      <dsp:txXfrm>
        <a:off x="2073409" y="0"/>
        <a:ext cx="1926926" cy="1243701"/>
      </dsp:txXfrm>
    </dsp:sp>
    <dsp:sp modelId="{8BF533CB-417C-4176-9F7D-53C2424B4690}">
      <dsp:nvSpPr>
        <dsp:cNvPr id="0" name=""/>
        <dsp:cNvSpPr/>
      </dsp:nvSpPr>
      <dsp:spPr>
        <a:xfrm>
          <a:off x="2266102" y="1244915"/>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Outcomes</a:t>
          </a:r>
          <a:endParaRPr lang="en-US" sz="2000" kern="1200" dirty="0"/>
        </a:p>
      </dsp:txBody>
      <dsp:txXfrm>
        <a:off x="2302713" y="1281526"/>
        <a:ext cx="1468319" cy="1176754"/>
      </dsp:txXfrm>
    </dsp:sp>
    <dsp:sp modelId="{E977E4C9-1FCE-45DD-A39C-20D1DCD8794A}">
      <dsp:nvSpPr>
        <dsp:cNvPr id="0" name=""/>
        <dsp:cNvSpPr/>
      </dsp:nvSpPr>
      <dsp:spPr>
        <a:xfrm>
          <a:off x="2266102" y="2687196"/>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Infections</a:t>
          </a:r>
          <a:endParaRPr lang="en-US" sz="2000" kern="1200" dirty="0"/>
        </a:p>
      </dsp:txBody>
      <dsp:txXfrm>
        <a:off x="2302713" y="2723807"/>
        <a:ext cx="1468319" cy="1176754"/>
      </dsp:txXfrm>
    </dsp:sp>
    <dsp:sp modelId="{3AEB0BD5-52A1-418F-A461-5315D3B59832}">
      <dsp:nvSpPr>
        <dsp:cNvPr id="0" name=""/>
        <dsp:cNvSpPr/>
      </dsp:nvSpPr>
      <dsp:spPr>
        <a:xfrm>
          <a:off x="4144856" y="0"/>
          <a:ext cx="1926926" cy="4145671"/>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Supplies</a:t>
          </a:r>
          <a:endParaRPr lang="en-US" sz="2700" kern="1200" dirty="0"/>
        </a:p>
      </dsp:txBody>
      <dsp:txXfrm>
        <a:off x="4144856" y="0"/>
        <a:ext cx="1926926" cy="1243701"/>
      </dsp:txXfrm>
    </dsp:sp>
    <dsp:sp modelId="{5D8B8999-503F-4CAC-B6EF-613A8734E088}">
      <dsp:nvSpPr>
        <dsp:cNvPr id="0" name=""/>
        <dsp:cNvSpPr/>
      </dsp:nvSpPr>
      <dsp:spPr>
        <a:xfrm>
          <a:off x="4337548" y="1244915"/>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Pricing</a:t>
          </a:r>
          <a:endParaRPr lang="en-US" sz="2000" kern="1200" dirty="0"/>
        </a:p>
      </dsp:txBody>
      <dsp:txXfrm>
        <a:off x="4374159" y="1281526"/>
        <a:ext cx="1468319" cy="1176754"/>
      </dsp:txXfrm>
    </dsp:sp>
    <dsp:sp modelId="{06C5EF67-49BA-40F9-B129-3C5A2AEB4D50}">
      <dsp:nvSpPr>
        <dsp:cNvPr id="0" name=""/>
        <dsp:cNvSpPr/>
      </dsp:nvSpPr>
      <dsp:spPr>
        <a:xfrm>
          <a:off x="4337548" y="2687196"/>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Utilization</a:t>
          </a:r>
          <a:endParaRPr lang="en-US" sz="2000" kern="1200" dirty="0"/>
        </a:p>
      </dsp:txBody>
      <dsp:txXfrm>
        <a:off x="4374159" y="2723807"/>
        <a:ext cx="1468319" cy="1176754"/>
      </dsp:txXfrm>
    </dsp:sp>
    <dsp:sp modelId="{93E90616-0C85-422C-B253-86D5257F061C}">
      <dsp:nvSpPr>
        <dsp:cNvPr id="0" name=""/>
        <dsp:cNvSpPr/>
      </dsp:nvSpPr>
      <dsp:spPr>
        <a:xfrm>
          <a:off x="6216302" y="0"/>
          <a:ext cx="1926926" cy="4145671"/>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Customer Service</a:t>
          </a:r>
          <a:endParaRPr lang="en-US" sz="2700" kern="1200" dirty="0"/>
        </a:p>
      </dsp:txBody>
      <dsp:txXfrm>
        <a:off x="6216302" y="0"/>
        <a:ext cx="1926926" cy="1243701"/>
      </dsp:txXfrm>
    </dsp:sp>
    <dsp:sp modelId="{ADA7FD8E-1437-4392-A9CD-6061D94493BD}">
      <dsp:nvSpPr>
        <dsp:cNvPr id="0" name=""/>
        <dsp:cNvSpPr/>
      </dsp:nvSpPr>
      <dsp:spPr>
        <a:xfrm>
          <a:off x="6408995" y="1244915"/>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Physician Satisfaction</a:t>
          </a:r>
          <a:endParaRPr lang="en-US" sz="2000" kern="1200" dirty="0"/>
        </a:p>
      </dsp:txBody>
      <dsp:txXfrm>
        <a:off x="6445606" y="1281526"/>
        <a:ext cx="1468319" cy="1176754"/>
      </dsp:txXfrm>
    </dsp:sp>
    <dsp:sp modelId="{CB68A442-436F-4857-9536-188EE76242C2}">
      <dsp:nvSpPr>
        <dsp:cNvPr id="0" name=""/>
        <dsp:cNvSpPr/>
      </dsp:nvSpPr>
      <dsp:spPr>
        <a:xfrm>
          <a:off x="6408995" y="2687196"/>
          <a:ext cx="1541541" cy="1249976"/>
        </a:xfrm>
        <a:prstGeom prst="roundRect">
          <a:avLst>
            <a:gd name="adj" fmla="val 10000"/>
          </a:avLst>
        </a:prstGeom>
        <a:solidFill>
          <a:srgbClr val="007D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Patient Satisfaction</a:t>
          </a:r>
          <a:endParaRPr lang="en-US" sz="2000" kern="1200" dirty="0"/>
        </a:p>
      </dsp:txBody>
      <dsp:txXfrm>
        <a:off x="6445606" y="2723807"/>
        <a:ext cx="1468319" cy="1176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273FF-777E-4EA1-8C3A-9CF120356505}">
      <dsp:nvSpPr>
        <dsp:cNvPr id="0" name=""/>
        <dsp:cNvSpPr/>
      </dsp:nvSpPr>
      <dsp:spPr>
        <a:xfrm>
          <a:off x="1" y="0"/>
          <a:ext cx="7338642" cy="4476262"/>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CFB4E92-E9C5-4238-A032-22B7A25E6063}">
      <dsp:nvSpPr>
        <dsp:cNvPr id="0" name=""/>
        <dsp:cNvSpPr/>
      </dsp:nvSpPr>
      <dsp:spPr>
        <a:xfrm>
          <a:off x="7883" y="1342878"/>
          <a:ext cx="2362126" cy="1790504"/>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Identify key statistic</a:t>
          </a:r>
          <a:endParaRPr lang="en-US" sz="2600" kern="1200" dirty="0"/>
        </a:p>
      </dsp:txBody>
      <dsp:txXfrm>
        <a:off x="95288" y="1430283"/>
        <a:ext cx="2187316" cy="1615694"/>
      </dsp:txXfrm>
    </dsp:sp>
    <dsp:sp modelId="{40D1D443-A4AF-469B-8BDB-E2D8B26BCC9A}">
      <dsp:nvSpPr>
        <dsp:cNvPr id="0" name=""/>
        <dsp:cNvSpPr/>
      </dsp:nvSpPr>
      <dsp:spPr>
        <a:xfrm>
          <a:off x="2488259" y="1342878"/>
          <a:ext cx="2362126" cy="1790504"/>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Establish labor standard (budget)</a:t>
          </a:r>
          <a:endParaRPr lang="en-US" sz="2600" kern="1200" dirty="0"/>
        </a:p>
      </dsp:txBody>
      <dsp:txXfrm>
        <a:off x="2575664" y="1430283"/>
        <a:ext cx="2187316" cy="1615694"/>
      </dsp:txXfrm>
    </dsp:sp>
    <dsp:sp modelId="{3E0FF334-E8EA-4545-9325-6D54600192C6}">
      <dsp:nvSpPr>
        <dsp:cNvPr id="0" name=""/>
        <dsp:cNvSpPr/>
      </dsp:nvSpPr>
      <dsp:spPr>
        <a:xfrm>
          <a:off x="4951701" y="1342878"/>
          <a:ext cx="2362126" cy="1790504"/>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Measure productivity performance</a:t>
          </a:r>
          <a:endParaRPr lang="en-US" sz="2600" kern="1200" dirty="0"/>
        </a:p>
      </dsp:txBody>
      <dsp:txXfrm>
        <a:off x="5039106" y="1430283"/>
        <a:ext cx="2187316" cy="161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AB87B-7AFB-4392-AE93-494417DD0AFA}">
      <dsp:nvSpPr>
        <dsp:cNvPr id="0" name=""/>
        <dsp:cNvSpPr/>
      </dsp:nvSpPr>
      <dsp:spPr>
        <a:xfrm>
          <a:off x="1321831" y="914090"/>
          <a:ext cx="2475532" cy="1651180"/>
        </a:xfrm>
        <a:prstGeom prst="rect">
          <a:avLst/>
        </a:prstGeom>
        <a:solidFill>
          <a:schemeClr val="accent2">
            <a:lumMod val="60000"/>
            <a:lumOff val="4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t>Baseline staffing</a:t>
          </a:r>
          <a:endParaRPr lang="en-US" sz="2700" kern="1200" dirty="0"/>
        </a:p>
      </dsp:txBody>
      <dsp:txXfrm>
        <a:off x="1717917" y="914090"/>
        <a:ext cx="2079447" cy="1651180"/>
      </dsp:txXfrm>
    </dsp:sp>
    <dsp:sp modelId="{AE65996F-52E4-4C66-81A6-8EFE62104698}">
      <dsp:nvSpPr>
        <dsp:cNvPr id="0" name=""/>
        <dsp:cNvSpPr/>
      </dsp:nvSpPr>
      <dsp:spPr>
        <a:xfrm>
          <a:off x="1321831" y="2565271"/>
          <a:ext cx="2475532" cy="1651180"/>
        </a:xfrm>
        <a:prstGeom prst="rect">
          <a:avLst/>
        </a:prstGeom>
        <a:solidFill>
          <a:schemeClr val="accent2">
            <a:lumMod val="60000"/>
            <a:lumOff val="4000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t>Fluctuations with volume</a:t>
          </a:r>
          <a:endParaRPr lang="en-US" sz="2700" kern="1200" dirty="0"/>
        </a:p>
      </dsp:txBody>
      <dsp:txXfrm>
        <a:off x="1717917" y="2565271"/>
        <a:ext cx="2079447" cy="1651180"/>
      </dsp:txXfrm>
    </dsp:sp>
    <dsp:sp modelId="{888CE474-32D9-4220-96A7-5374C5983245}">
      <dsp:nvSpPr>
        <dsp:cNvPr id="0" name=""/>
        <dsp:cNvSpPr/>
      </dsp:nvSpPr>
      <dsp:spPr>
        <a:xfrm>
          <a:off x="1547" y="253948"/>
          <a:ext cx="1650355" cy="16503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Number of hours</a:t>
          </a:r>
          <a:endParaRPr lang="en-US" sz="2500" kern="1200" dirty="0"/>
        </a:p>
      </dsp:txBody>
      <dsp:txXfrm>
        <a:off x="243236" y="495637"/>
        <a:ext cx="1166977" cy="1166977"/>
      </dsp:txXfrm>
    </dsp:sp>
    <dsp:sp modelId="{1D821B1F-BEEA-4C0A-A828-B75542A2D328}">
      <dsp:nvSpPr>
        <dsp:cNvPr id="0" name=""/>
        <dsp:cNvSpPr/>
      </dsp:nvSpPr>
      <dsp:spPr>
        <a:xfrm>
          <a:off x="5447719" y="914090"/>
          <a:ext cx="2475532" cy="1651180"/>
        </a:xfrm>
        <a:prstGeom prst="rect">
          <a:avLst/>
        </a:prstGeom>
        <a:solidFill>
          <a:schemeClr val="bg1">
            <a:lumMod val="5000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solidFill>
                <a:schemeClr val="bg1"/>
              </a:solidFill>
            </a:rPr>
            <a:t>Regular hours</a:t>
          </a:r>
          <a:endParaRPr lang="en-US" sz="2700" kern="1200" dirty="0">
            <a:solidFill>
              <a:schemeClr val="bg1"/>
            </a:solidFill>
          </a:endParaRPr>
        </a:p>
      </dsp:txBody>
      <dsp:txXfrm>
        <a:off x="5843804" y="914090"/>
        <a:ext cx="2079447" cy="1651180"/>
      </dsp:txXfrm>
    </dsp:sp>
    <dsp:sp modelId="{AB8A4ECB-36FD-428A-9358-6A5773769A53}">
      <dsp:nvSpPr>
        <dsp:cNvPr id="0" name=""/>
        <dsp:cNvSpPr/>
      </dsp:nvSpPr>
      <dsp:spPr>
        <a:xfrm>
          <a:off x="5447719" y="2565271"/>
          <a:ext cx="2475532" cy="1651180"/>
        </a:xfrm>
        <a:prstGeom prst="rect">
          <a:avLst/>
        </a:prstGeom>
        <a:solidFill>
          <a:schemeClr val="bg1">
            <a:lumMod val="5000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solidFill>
                <a:schemeClr val="bg1"/>
              </a:solidFill>
            </a:rPr>
            <a:t>Skill mix &amp; premium pay</a:t>
          </a:r>
        </a:p>
      </dsp:txBody>
      <dsp:txXfrm>
        <a:off x="5843804" y="2565271"/>
        <a:ext cx="2079447" cy="1651180"/>
      </dsp:txXfrm>
    </dsp:sp>
    <dsp:sp modelId="{E3BD84DB-64B7-4F7B-9B4F-36F568A992D0}">
      <dsp:nvSpPr>
        <dsp:cNvPr id="0" name=""/>
        <dsp:cNvSpPr/>
      </dsp:nvSpPr>
      <dsp:spPr>
        <a:xfrm>
          <a:off x="4127435" y="253948"/>
          <a:ext cx="1650355" cy="1650355"/>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Cost of hours</a:t>
          </a:r>
          <a:endParaRPr lang="en-US" sz="2500" kern="1200" dirty="0"/>
        </a:p>
      </dsp:txBody>
      <dsp:txXfrm>
        <a:off x="4369124" y="495637"/>
        <a:ext cx="1166977" cy="1166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0965E-567A-4795-9372-35210A641A3E}">
      <dsp:nvSpPr>
        <dsp:cNvPr id="0" name=""/>
        <dsp:cNvSpPr/>
      </dsp:nvSpPr>
      <dsp:spPr>
        <a:xfrm>
          <a:off x="1487060" y="1180752"/>
          <a:ext cx="2784974" cy="185757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Productivity targets set with considerable departmental input</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Isolated, episodic cost-cutting campaigns</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Limited external benchmarking when setting targets</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dsp:txBody>
      <dsp:txXfrm>
        <a:off x="1932656" y="1180752"/>
        <a:ext cx="2339378" cy="1857577"/>
      </dsp:txXfrm>
    </dsp:sp>
    <dsp:sp modelId="{D5506B89-516E-4AB1-9617-49A8862D2F1D}">
      <dsp:nvSpPr>
        <dsp:cNvPr id="0" name=""/>
        <dsp:cNvSpPr/>
      </dsp:nvSpPr>
      <dsp:spPr>
        <a:xfrm>
          <a:off x="1487060" y="3038329"/>
          <a:ext cx="2784974" cy="185757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Goals calibrated to average performance</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Responsibility for proving benchmark relevance falls to finance</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High-performing units required to maintain performance</a:t>
          </a:r>
        </a:p>
        <a:p>
          <a:pPr lvl="0" algn="l" defTabSz="533400">
            <a:lnSpc>
              <a:spcPct val="90000"/>
            </a:lnSpc>
            <a:spcBef>
              <a:spcPct val="0"/>
            </a:spcBef>
            <a:spcAft>
              <a:spcPct val="35000"/>
            </a:spcAft>
          </a:pPr>
          <a:endParaRPr lang="en-US" sz="900" kern="1200" dirty="0"/>
        </a:p>
      </dsp:txBody>
      <dsp:txXfrm>
        <a:off x="1932656" y="3038329"/>
        <a:ext cx="2339378" cy="1857577"/>
      </dsp:txXfrm>
    </dsp:sp>
    <dsp:sp modelId="{733E8CCB-B440-4C28-A956-66F524163BEF}">
      <dsp:nvSpPr>
        <dsp:cNvPr id="0" name=""/>
        <dsp:cNvSpPr/>
      </dsp:nvSpPr>
      <dsp:spPr>
        <a:xfrm>
          <a:off x="1741" y="438092"/>
          <a:ext cx="1856649" cy="18566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Traditional Approach</a:t>
          </a:r>
          <a:endParaRPr lang="en-US" sz="2200" kern="1200" dirty="0"/>
        </a:p>
      </dsp:txBody>
      <dsp:txXfrm>
        <a:off x="273641" y="709992"/>
        <a:ext cx="1312849" cy="1312849"/>
      </dsp:txXfrm>
    </dsp:sp>
    <dsp:sp modelId="{7AEAD8E3-E77A-4053-B158-FBC9BEAC9F95}">
      <dsp:nvSpPr>
        <dsp:cNvPr id="0" name=""/>
        <dsp:cNvSpPr/>
      </dsp:nvSpPr>
      <dsp:spPr>
        <a:xfrm>
          <a:off x="6128684" y="1180752"/>
          <a:ext cx="2784974" cy="185757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Productivity targets more prescriptive, leadership-driven</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Permanent focus on transformational cost reduction</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Goals based on external data comparisons</a:t>
          </a:r>
        </a:p>
      </dsp:txBody>
      <dsp:txXfrm>
        <a:off x="6574280" y="1180752"/>
        <a:ext cx="2339378" cy="1857577"/>
      </dsp:txXfrm>
    </dsp:sp>
    <dsp:sp modelId="{B3016F47-4137-40FC-BC3B-1ACB3E0C4561}">
      <dsp:nvSpPr>
        <dsp:cNvPr id="0" name=""/>
        <dsp:cNvSpPr/>
      </dsp:nvSpPr>
      <dsp:spPr>
        <a:xfrm>
          <a:off x="6128684" y="3038329"/>
          <a:ext cx="2784974" cy="185757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Targets moving toward top quartile performance</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Burden on unit to demonstrate that goals require adjustment</a:t>
          </a:r>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Strong units expected to continue to improve performance</a:t>
          </a:r>
          <a:endParaRPr lang="en-US" sz="1200" kern="1200" dirty="0"/>
        </a:p>
      </dsp:txBody>
      <dsp:txXfrm>
        <a:off x="6574280" y="3038329"/>
        <a:ext cx="2339378" cy="1857577"/>
      </dsp:txXfrm>
    </dsp:sp>
    <dsp:sp modelId="{CAE34527-0798-4649-A4C4-28D8926DDFE5}">
      <dsp:nvSpPr>
        <dsp:cNvPr id="0" name=""/>
        <dsp:cNvSpPr/>
      </dsp:nvSpPr>
      <dsp:spPr>
        <a:xfrm>
          <a:off x="4643364" y="438092"/>
          <a:ext cx="1856649" cy="18566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Emerging Approach</a:t>
          </a:r>
          <a:endParaRPr lang="en-US" sz="2200" kern="1200" dirty="0"/>
        </a:p>
      </dsp:txBody>
      <dsp:txXfrm>
        <a:off x="4915264" y="709992"/>
        <a:ext cx="1312849" cy="1312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C39A2-54CA-4B82-BD45-F9FB0FC0B498}">
      <dsp:nvSpPr>
        <dsp:cNvPr id="0" name=""/>
        <dsp:cNvSpPr/>
      </dsp:nvSpPr>
      <dsp:spPr>
        <a:xfrm>
          <a:off x="-19047" y="0"/>
          <a:ext cx="4724399" cy="472439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6E5E4-4914-4BC0-884E-7D5B3F84698A}">
      <dsp:nvSpPr>
        <dsp:cNvPr id="0" name=""/>
        <dsp:cNvSpPr/>
      </dsp:nvSpPr>
      <dsp:spPr>
        <a:xfrm>
          <a:off x="2343152" y="0"/>
          <a:ext cx="5867400" cy="47243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2011</a:t>
          </a:r>
          <a:endParaRPr lang="en-US" sz="3200" kern="1200" dirty="0"/>
        </a:p>
      </dsp:txBody>
      <dsp:txXfrm>
        <a:off x="2343152" y="0"/>
        <a:ext cx="2933700" cy="1417323"/>
      </dsp:txXfrm>
    </dsp:sp>
    <dsp:sp modelId="{7C53B8C1-0A36-4C8B-BF3A-3EB743A82D40}">
      <dsp:nvSpPr>
        <dsp:cNvPr id="0" name=""/>
        <dsp:cNvSpPr/>
      </dsp:nvSpPr>
      <dsp:spPr>
        <a:xfrm>
          <a:off x="807724" y="1417323"/>
          <a:ext cx="3070856" cy="3070856"/>
        </a:xfrm>
        <a:prstGeom prst="pie">
          <a:avLst>
            <a:gd name="adj1" fmla="val 5400000"/>
            <a:gd name="adj2" fmla="val 1620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770AC-BFC5-484E-9221-EC4C11986B76}">
      <dsp:nvSpPr>
        <dsp:cNvPr id="0" name=""/>
        <dsp:cNvSpPr/>
      </dsp:nvSpPr>
      <dsp:spPr>
        <a:xfrm>
          <a:off x="2343152" y="1417323"/>
          <a:ext cx="5867400" cy="3070856"/>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2012</a:t>
          </a:r>
          <a:endParaRPr lang="en-US" sz="3200" kern="1200" dirty="0"/>
        </a:p>
      </dsp:txBody>
      <dsp:txXfrm>
        <a:off x="2343152" y="1417323"/>
        <a:ext cx="2933700" cy="1417318"/>
      </dsp:txXfrm>
    </dsp:sp>
    <dsp:sp modelId="{C5E3821D-39AF-4947-B6D6-7004F71D7856}">
      <dsp:nvSpPr>
        <dsp:cNvPr id="0" name=""/>
        <dsp:cNvSpPr/>
      </dsp:nvSpPr>
      <dsp:spPr>
        <a:xfrm>
          <a:off x="1634493" y="2834641"/>
          <a:ext cx="1417318" cy="1417318"/>
        </a:xfrm>
        <a:prstGeom prst="pie">
          <a:avLst>
            <a:gd name="adj1" fmla="val 54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2DA52-02C6-43AE-B300-5960F661CABF}">
      <dsp:nvSpPr>
        <dsp:cNvPr id="0" name=""/>
        <dsp:cNvSpPr/>
      </dsp:nvSpPr>
      <dsp:spPr>
        <a:xfrm>
          <a:off x="2343152" y="2834641"/>
          <a:ext cx="5867400" cy="1417318"/>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2013</a:t>
          </a:r>
          <a:endParaRPr lang="en-US" sz="3200" kern="1200" dirty="0"/>
        </a:p>
      </dsp:txBody>
      <dsp:txXfrm>
        <a:off x="2343152" y="2834641"/>
        <a:ext cx="2933700" cy="1417318"/>
      </dsp:txXfrm>
    </dsp:sp>
    <dsp:sp modelId="{B70CB357-9F84-49BE-9052-F15F378A7C47}">
      <dsp:nvSpPr>
        <dsp:cNvPr id="0" name=""/>
        <dsp:cNvSpPr/>
      </dsp:nvSpPr>
      <dsp:spPr>
        <a:xfrm>
          <a:off x="5238758" y="0"/>
          <a:ext cx="3009888" cy="14173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Formulaic improvement goals set at the department level without regard for system or local strategy</a:t>
          </a:r>
          <a:endParaRPr lang="en-US" sz="1200" kern="1200" dirty="0"/>
        </a:p>
        <a:p>
          <a:pPr marL="114300" lvl="1" indent="-114300" algn="l" defTabSz="533400">
            <a:lnSpc>
              <a:spcPct val="90000"/>
            </a:lnSpc>
            <a:spcBef>
              <a:spcPct val="0"/>
            </a:spcBef>
            <a:spcAft>
              <a:spcPct val="15000"/>
            </a:spcAft>
            <a:buChar char="••"/>
          </a:pPr>
          <a:r>
            <a:rPr lang="en-US" sz="1200" kern="1200" dirty="0" smtClean="0"/>
            <a:t>Driven by Finance but disconnected from long-term forecast</a:t>
          </a:r>
          <a:endParaRPr lang="en-US" sz="1200" kern="1200" dirty="0"/>
        </a:p>
        <a:p>
          <a:pPr marL="114300" lvl="1" indent="-114300" algn="l" defTabSz="533400">
            <a:lnSpc>
              <a:spcPct val="90000"/>
            </a:lnSpc>
            <a:spcBef>
              <a:spcPct val="0"/>
            </a:spcBef>
            <a:spcAft>
              <a:spcPct val="15000"/>
            </a:spcAft>
            <a:buChar char="••"/>
          </a:pPr>
          <a:r>
            <a:rPr lang="en-US" sz="1200" kern="1200" dirty="0" smtClean="0"/>
            <a:t>No long-term labor management goal</a:t>
          </a:r>
          <a:endParaRPr lang="en-US" sz="1200" kern="1200" dirty="0"/>
        </a:p>
      </dsp:txBody>
      <dsp:txXfrm>
        <a:off x="5238758" y="0"/>
        <a:ext cx="3009888" cy="1417323"/>
      </dsp:txXfrm>
    </dsp:sp>
    <dsp:sp modelId="{40F8CE7F-69B4-481E-B6F1-175BB2F4AFF3}">
      <dsp:nvSpPr>
        <dsp:cNvPr id="0" name=""/>
        <dsp:cNvSpPr/>
      </dsp:nvSpPr>
      <dsp:spPr>
        <a:xfrm>
          <a:off x="5276852" y="1417323"/>
          <a:ext cx="2933700" cy="14173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Facility-specific improvement goals that allowed for local flexibility</a:t>
          </a:r>
          <a:endParaRPr lang="en-US" sz="1200" kern="1200" dirty="0"/>
        </a:p>
        <a:p>
          <a:pPr marL="114300" lvl="1" indent="-114300" algn="l" defTabSz="533400">
            <a:lnSpc>
              <a:spcPct val="90000"/>
            </a:lnSpc>
            <a:spcBef>
              <a:spcPct val="0"/>
            </a:spcBef>
            <a:spcAft>
              <a:spcPct val="15000"/>
            </a:spcAft>
            <a:buChar char="••"/>
          </a:pPr>
          <a:r>
            <a:rPr lang="en-US" sz="1200" kern="1200" dirty="0" smtClean="0"/>
            <a:t>Driven by local leadership; supported by Finance and Labor Mgmt Group</a:t>
          </a:r>
          <a:endParaRPr lang="en-US" sz="1200" kern="1200" dirty="0"/>
        </a:p>
        <a:p>
          <a:pPr marL="114300" lvl="1" indent="-114300" algn="l" defTabSz="533400">
            <a:lnSpc>
              <a:spcPct val="90000"/>
            </a:lnSpc>
            <a:spcBef>
              <a:spcPct val="0"/>
            </a:spcBef>
            <a:spcAft>
              <a:spcPct val="15000"/>
            </a:spcAft>
            <a:buChar char="••"/>
          </a:pPr>
          <a:r>
            <a:rPr lang="en-US" sz="1200" kern="1200" dirty="0" smtClean="0"/>
            <a:t>Aligned with system and local strategy; disconnected from long-term forecast</a:t>
          </a:r>
          <a:endParaRPr lang="en-US" sz="1200" kern="1200" dirty="0"/>
        </a:p>
      </dsp:txBody>
      <dsp:txXfrm>
        <a:off x="5276852" y="1417323"/>
        <a:ext cx="2933700" cy="1417318"/>
      </dsp:txXfrm>
    </dsp:sp>
    <dsp:sp modelId="{40D5ACC3-E56B-4C53-85CF-EB23367E496A}">
      <dsp:nvSpPr>
        <dsp:cNvPr id="0" name=""/>
        <dsp:cNvSpPr/>
      </dsp:nvSpPr>
      <dsp:spPr>
        <a:xfrm>
          <a:off x="5276852" y="2834641"/>
          <a:ext cx="2933700" cy="14173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Facility-specific improvement goals that allow for local flexibility</a:t>
          </a:r>
          <a:endParaRPr lang="en-US" sz="1200" kern="1200" dirty="0"/>
        </a:p>
        <a:p>
          <a:pPr marL="114300" lvl="1" indent="-114300" algn="l" defTabSz="533400">
            <a:lnSpc>
              <a:spcPct val="90000"/>
            </a:lnSpc>
            <a:spcBef>
              <a:spcPct val="0"/>
            </a:spcBef>
            <a:spcAft>
              <a:spcPct val="15000"/>
            </a:spcAft>
            <a:buChar char="••"/>
          </a:pPr>
          <a:r>
            <a:rPr lang="en-US" sz="1200" kern="1200" dirty="0" smtClean="0"/>
            <a:t>Driven by local leadership; supported by Finance and Labor Mgmt Group</a:t>
          </a:r>
          <a:endParaRPr lang="en-US" sz="1200" kern="1200" dirty="0"/>
        </a:p>
        <a:p>
          <a:pPr marL="114300" lvl="1" indent="-114300" algn="l" defTabSz="533400">
            <a:lnSpc>
              <a:spcPct val="90000"/>
            </a:lnSpc>
            <a:spcBef>
              <a:spcPct val="0"/>
            </a:spcBef>
            <a:spcAft>
              <a:spcPct val="15000"/>
            </a:spcAft>
            <a:buChar char="••"/>
          </a:pPr>
          <a:r>
            <a:rPr lang="en-US" sz="1200" kern="1200" dirty="0" smtClean="0"/>
            <a:t>Aligned with system/local strategy and forecast (close accountability loophole)</a:t>
          </a:r>
          <a:endParaRPr lang="en-US" sz="1200" kern="1200" dirty="0"/>
        </a:p>
      </dsp:txBody>
      <dsp:txXfrm>
        <a:off x="5276852" y="2834641"/>
        <a:ext cx="2933700" cy="1417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0370D-2143-4C83-B9B5-46C8FD2BC063}">
      <dsp:nvSpPr>
        <dsp:cNvPr id="0" name=""/>
        <dsp:cNvSpPr/>
      </dsp:nvSpPr>
      <dsp:spPr>
        <a:xfrm>
          <a:off x="1471" y="0"/>
          <a:ext cx="2290018" cy="4368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Aggressive Targets</a:t>
          </a:r>
          <a:endParaRPr lang="en-US" sz="2400" kern="1200" dirty="0"/>
        </a:p>
      </dsp:txBody>
      <dsp:txXfrm>
        <a:off x="1471" y="1747520"/>
        <a:ext cx="2290018" cy="1747520"/>
      </dsp:txXfrm>
    </dsp:sp>
    <dsp:sp modelId="{E198F9C7-2D80-4FE4-AAD4-A844F32E7302}">
      <dsp:nvSpPr>
        <dsp:cNvPr id="0" name=""/>
        <dsp:cNvSpPr/>
      </dsp:nvSpPr>
      <dsp:spPr>
        <a:xfrm>
          <a:off x="419075" y="262128"/>
          <a:ext cx="1454810" cy="14548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D7DA2-A400-4582-9FCE-8CE83681A624}">
      <dsp:nvSpPr>
        <dsp:cNvPr id="0" name=""/>
        <dsp:cNvSpPr/>
      </dsp:nvSpPr>
      <dsp:spPr>
        <a:xfrm>
          <a:off x="2360190" y="0"/>
          <a:ext cx="2290018" cy="436880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Knowledge/ Education</a:t>
          </a:r>
          <a:endParaRPr lang="en-US" sz="2400" kern="1200" dirty="0"/>
        </a:p>
      </dsp:txBody>
      <dsp:txXfrm>
        <a:off x="2360190" y="1747520"/>
        <a:ext cx="2290018" cy="1747520"/>
      </dsp:txXfrm>
    </dsp:sp>
    <dsp:sp modelId="{4C571901-EFC7-4798-BBD5-76083614576B}">
      <dsp:nvSpPr>
        <dsp:cNvPr id="0" name=""/>
        <dsp:cNvSpPr/>
      </dsp:nvSpPr>
      <dsp:spPr>
        <a:xfrm>
          <a:off x="2777794" y="262128"/>
          <a:ext cx="1454810" cy="145481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32698-26FA-48EC-B5B6-387CC71B8698}">
      <dsp:nvSpPr>
        <dsp:cNvPr id="0" name=""/>
        <dsp:cNvSpPr/>
      </dsp:nvSpPr>
      <dsp:spPr>
        <a:xfrm>
          <a:off x="4718909" y="0"/>
          <a:ext cx="2290018" cy="43688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Accountability</a:t>
          </a:r>
          <a:endParaRPr lang="en-US" sz="2400" kern="1200" dirty="0"/>
        </a:p>
      </dsp:txBody>
      <dsp:txXfrm>
        <a:off x="4718909" y="1747520"/>
        <a:ext cx="2290018" cy="1747520"/>
      </dsp:txXfrm>
    </dsp:sp>
    <dsp:sp modelId="{365D3908-E850-4F43-B0D8-BF9F90127EA8}">
      <dsp:nvSpPr>
        <dsp:cNvPr id="0" name=""/>
        <dsp:cNvSpPr/>
      </dsp:nvSpPr>
      <dsp:spPr>
        <a:xfrm>
          <a:off x="5136513" y="262128"/>
          <a:ext cx="1454810" cy="14548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B5B4C-E692-4143-BC6A-A175E3253225}">
      <dsp:nvSpPr>
        <dsp:cNvPr id="0" name=""/>
        <dsp:cNvSpPr/>
      </dsp:nvSpPr>
      <dsp:spPr>
        <a:xfrm>
          <a:off x="280415" y="3495040"/>
          <a:ext cx="6449568" cy="65532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717AE-5513-41ED-A10A-D79BBABE58D5}" type="datetimeFigureOut">
              <a:rPr lang="en-US" smtClean="0"/>
              <a:t>10/24/2014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F7BDC-FB1E-48D5-B7C9-DE82119E574F}" type="slidenum">
              <a:rPr lang="en-US" smtClean="0"/>
              <a:t>‹#›</a:t>
            </a:fld>
            <a:endParaRPr lang="en-US" dirty="0"/>
          </a:p>
        </p:txBody>
      </p:sp>
    </p:spTree>
    <p:extLst>
      <p:ext uri="{BB962C8B-B14F-4D97-AF65-F5344CB8AC3E}">
        <p14:creationId xmlns:p14="http://schemas.microsoft.com/office/powerpoint/2010/main" val="392637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5E483-5995-42C9-B651-06A9E6DD319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2877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 Forbes- Darden School of Business</a:t>
            </a:r>
          </a:p>
          <a:p>
            <a:r>
              <a:rPr lang="en-US" dirty="0" smtClean="0"/>
              <a:t>"In the change from being a caterpillar</a:t>
            </a:r>
          </a:p>
          <a:p>
            <a:r>
              <a:rPr lang="en-US" dirty="0" smtClean="0"/>
              <a:t>to becoming a butterfly,</a:t>
            </a:r>
          </a:p>
          <a:p>
            <a:r>
              <a:rPr lang="en-US" dirty="0" smtClean="0"/>
              <a:t>you're nothing more than a yellow,</a:t>
            </a:r>
          </a:p>
          <a:p>
            <a:r>
              <a:rPr lang="en-US" dirty="0" smtClean="0"/>
              <a:t>gooey sticky mess."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95E483-5995-42C9-B651-06A9E6DD3196}" type="slidenum">
              <a:rPr lang="en-US" smtClean="0"/>
              <a:t>12</a:t>
            </a:fld>
            <a:endParaRPr lang="en-US" dirty="0"/>
          </a:p>
        </p:txBody>
      </p:sp>
    </p:spTree>
    <p:extLst>
      <p:ext uri="{BB962C8B-B14F-4D97-AF65-F5344CB8AC3E}">
        <p14:creationId xmlns:p14="http://schemas.microsoft.com/office/powerpoint/2010/main" val="198536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13</a:t>
            </a:fld>
            <a:endParaRPr lang="en-US" dirty="0"/>
          </a:p>
        </p:txBody>
      </p:sp>
    </p:spTree>
    <p:extLst>
      <p:ext uri="{BB962C8B-B14F-4D97-AF65-F5344CB8AC3E}">
        <p14:creationId xmlns:p14="http://schemas.microsoft.com/office/powerpoint/2010/main" val="122616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3E2F56D-C0BC-4C75-A713-BA7B9A2ED15E}" type="slidenum">
              <a:rPr lang="en-US" smtClean="0"/>
              <a:pPr/>
              <a:t>15</a:t>
            </a:fld>
            <a:endParaRPr lang="en-US" dirty="0" smtClean="0"/>
          </a:p>
        </p:txBody>
      </p:sp>
      <p:sp>
        <p:nvSpPr>
          <p:cNvPr id="27651" name="Rectangle 2"/>
          <p:cNvSpPr>
            <a:spLocks noGrp="1" noRot="1" noChangeAspect="1" noChangeArrowheads="1" noTextEdit="1"/>
          </p:cNvSpPr>
          <p:nvPr>
            <p:ph type="sldImg"/>
          </p:nvPr>
        </p:nvSpPr>
        <p:spPr>
          <a:xfrm>
            <a:off x="1146175" y="685800"/>
            <a:ext cx="4565650" cy="3425825"/>
          </a:xfrm>
          <a:ln/>
        </p:spPr>
      </p:sp>
      <p:sp>
        <p:nvSpPr>
          <p:cNvPr id="27652" name="Rectangle 3"/>
          <p:cNvSpPr>
            <a:spLocks noGrp="1" noChangeArrowheads="1"/>
          </p:cNvSpPr>
          <p:nvPr>
            <p:ph type="body" idx="1"/>
          </p:nvPr>
        </p:nvSpPr>
        <p:spPr>
          <a:xfrm>
            <a:off x="914401" y="4344988"/>
            <a:ext cx="5029200" cy="4114800"/>
          </a:xfrm>
          <a:noFill/>
          <a:ln/>
        </p:spPr>
        <p:txBody>
          <a:bodyPr/>
          <a:lstStyle/>
          <a:p>
            <a:pPr algn="r" eaLnBrk="1" hangingPunct="1"/>
            <a:endParaRPr lang="en-US" dirty="0" smtClean="0"/>
          </a:p>
        </p:txBody>
      </p:sp>
    </p:spTree>
    <p:extLst>
      <p:ext uri="{BB962C8B-B14F-4D97-AF65-F5344CB8AC3E}">
        <p14:creationId xmlns:p14="http://schemas.microsoft.com/office/powerpoint/2010/main" val="218048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17</a:t>
            </a:fld>
            <a:endParaRPr lang="en-US" dirty="0"/>
          </a:p>
        </p:txBody>
      </p:sp>
    </p:spTree>
    <p:extLst>
      <p:ext uri="{BB962C8B-B14F-4D97-AF65-F5344CB8AC3E}">
        <p14:creationId xmlns:p14="http://schemas.microsoft.com/office/powerpoint/2010/main" val="421751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 goals that can be</a:t>
            </a:r>
            <a:r>
              <a:rPr lang="en-US" sz="1200" kern="1200" baseline="0" dirty="0" smtClean="0">
                <a:solidFill>
                  <a:schemeClr val="tx1"/>
                </a:solidFill>
                <a:effectLst/>
                <a:latin typeface="+mn-lt"/>
                <a:ea typeface="+mn-ea"/>
                <a:cs typeface="+mn-cs"/>
              </a:rPr>
              <a:t> measured, include this in your planning</a:t>
            </a:r>
            <a:endParaRPr lang="en-US" b="0" baseline="0" dirty="0" smtClean="0"/>
          </a:p>
          <a:p>
            <a:r>
              <a:rPr lang="en-US" dirty="0" smtClean="0">
                <a:latin typeface="verdana,arial,san-serif"/>
              </a:rPr>
              <a:t/>
            </a:r>
            <a:br>
              <a:rPr lang="en-US" dirty="0" smtClean="0">
                <a:latin typeface="verdana,arial,san-serif"/>
              </a:rPr>
            </a:br>
            <a:r>
              <a:rPr lang="en-US" dirty="0" smtClean="0">
                <a:latin typeface="verdana,helvetica,sansserif"/>
              </a:rPr>
              <a:t/>
            </a:r>
            <a:br>
              <a:rPr lang="en-US" dirty="0" smtClean="0">
                <a:latin typeface="verdana,helvetica,sansserif"/>
              </a:rPr>
            </a:br>
            <a:endParaRPr lang="en-US" b="1" dirty="0"/>
          </a:p>
        </p:txBody>
      </p:sp>
      <p:sp>
        <p:nvSpPr>
          <p:cNvPr id="4" name="Slide Number Placeholder 3"/>
          <p:cNvSpPr>
            <a:spLocks noGrp="1"/>
          </p:cNvSpPr>
          <p:nvPr>
            <p:ph type="sldNum" sz="quarter" idx="10"/>
          </p:nvPr>
        </p:nvSpPr>
        <p:spPr/>
        <p:txBody>
          <a:bodyPr/>
          <a:lstStyle/>
          <a:p>
            <a:fld id="{1577FB02-B6B7-4387-93EB-131B64D03EB1}" type="slidenum">
              <a:rPr lang="en-US" smtClean="0"/>
              <a:t>20</a:t>
            </a:fld>
            <a:endParaRPr lang="en-US" dirty="0"/>
          </a:p>
        </p:txBody>
      </p:sp>
    </p:spTree>
    <p:extLst>
      <p:ext uri="{BB962C8B-B14F-4D97-AF65-F5344CB8AC3E}">
        <p14:creationId xmlns:p14="http://schemas.microsoft.com/office/powerpoint/2010/main" val="316361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21</a:t>
            </a:fld>
            <a:endParaRPr lang="en-US" dirty="0"/>
          </a:p>
        </p:txBody>
      </p:sp>
    </p:spTree>
    <p:extLst>
      <p:ext uri="{BB962C8B-B14F-4D97-AF65-F5344CB8AC3E}">
        <p14:creationId xmlns:p14="http://schemas.microsoft.com/office/powerpoint/2010/main" val="421751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 goals that can be</a:t>
            </a:r>
            <a:r>
              <a:rPr lang="en-US" sz="1200" kern="1200" baseline="0" dirty="0" smtClean="0">
                <a:solidFill>
                  <a:schemeClr val="tx1"/>
                </a:solidFill>
                <a:effectLst/>
                <a:latin typeface="+mn-lt"/>
                <a:ea typeface="+mn-ea"/>
                <a:cs typeface="+mn-cs"/>
              </a:rPr>
              <a:t> measured, include this in your planning</a:t>
            </a:r>
            <a:endParaRPr lang="en-US" b="0" baseline="0" dirty="0" smtClean="0"/>
          </a:p>
          <a:p>
            <a:r>
              <a:rPr lang="en-US" dirty="0" smtClean="0">
                <a:latin typeface="verdana,arial,san-serif"/>
              </a:rPr>
              <a:t/>
            </a:r>
            <a:br>
              <a:rPr lang="en-US" dirty="0" smtClean="0">
                <a:latin typeface="verdana,arial,san-serif"/>
              </a:rPr>
            </a:br>
            <a:r>
              <a:rPr lang="en-US" dirty="0" smtClean="0">
                <a:latin typeface="verdana,helvetica,sansserif"/>
              </a:rPr>
              <a:t/>
            </a:r>
            <a:br>
              <a:rPr lang="en-US" dirty="0" smtClean="0">
                <a:latin typeface="verdana,helvetica,sansserif"/>
              </a:rPr>
            </a:br>
            <a:endParaRPr lang="en-US" b="1" dirty="0"/>
          </a:p>
        </p:txBody>
      </p:sp>
      <p:sp>
        <p:nvSpPr>
          <p:cNvPr id="4" name="Slide Number Placeholder 3"/>
          <p:cNvSpPr>
            <a:spLocks noGrp="1"/>
          </p:cNvSpPr>
          <p:nvPr>
            <p:ph type="sldNum" sz="quarter" idx="10"/>
          </p:nvPr>
        </p:nvSpPr>
        <p:spPr/>
        <p:txBody>
          <a:bodyPr/>
          <a:lstStyle/>
          <a:p>
            <a:fld id="{1577FB02-B6B7-4387-93EB-131B64D03EB1}" type="slidenum">
              <a:rPr lang="en-US" smtClean="0"/>
              <a:t>23</a:t>
            </a:fld>
            <a:endParaRPr lang="en-US" dirty="0"/>
          </a:p>
        </p:txBody>
      </p:sp>
    </p:spTree>
    <p:extLst>
      <p:ext uri="{BB962C8B-B14F-4D97-AF65-F5344CB8AC3E}">
        <p14:creationId xmlns:p14="http://schemas.microsoft.com/office/powerpoint/2010/main" val="316361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24</a:t>
            </a:fld>
            <a:endParaRPr lang="en-US" dirty="0"/>
          </a:p>
        </p:txBody>
      </p:sp>
    </p:spTree>
    <p:extLst>
      <p:ext uri="{BB962C8B-B14F-4D97-AF65-F5344CB8AC3E}">
        <p14:creationId xmlns:p14="http://schemas.microsoft.com/office/powerpoint/2010/main" val="421751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26</a:t>
            </a:fld>
            <a:endParaRPr lang="en-US" dirty="0"/>
          </a:p>
        </p:txBody>
      </p:sp>
    </p:spTree>
    <p:extLst>
      <p:ext uri="{BB962C8B-B14F-4D97-AF65-F5344CB8AC3E}">
        <p14:creationId xmlns:p14="http://schemas.microsoft.com/office/powerpoint/2010/main" val="343129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5E483-5995-42C9-B651-06A9E6DD3196}" type="slidenum">
              <a:rPr lang="en-US" smtClean="0"/>
              <a:t>2</a:t>
            </a:fld>
            <a:endParaRPr lang="en-US" dirty="0"/>
          </a:p>
        </p:txBody>
      </p:sp>
    </p:spTree>
    <p:extLst>
      <p:ext uri="{BB962C8B-B14F-4D97-AF65-F5344CB8AC3E}">
        <p14:creationId xmlns:p14="http://schemas.microsoft.com/office/powerpoint/2010/main" val="277555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Collin</a:t>
            </a:r>
          </a:p>
          <a:p>
            <a:r>
              <a:rPr lang="en-US" dirty="0"/>
              <a:t>Key Drivers:</a:t>
            </a:r>
          </a:p>
          <a:p>
            <a:r>
              <a:rPr lang="en-US" dirty="0"/>
              <a:t>Economy took a down-turn which created need for cultural shift</a:t>
            </a:r>
          </a:p>
          <a:p>
            <a:r>
              <a:rPr lang="en-US" dirty="0"/>
              <a:t>Developed planned to focus on changing face of healthcare</a:t>
            </a:r>
          </a:p>
          <a:p>
            <a:endParaRPr lang="en-US" dirty="0"/>
          </a:p>
          <a:p>
            <a:endParaRPr lang="en-US" dirty="0"/>
          </a:p>
          <a:p>
            <a:r>
              <a:rPr lang="en-US" dirty="0"/>
              <a:t>1</a:t>
            </a:r>
            <a:r>
              <a:rPr lang="en-US" baseline="30000" dirty="0"/>
              <a:t>st</a:t>
            </a:r>
            <a:r>
              <a:rPr lang="en-US" dirty="0"/>
              <a:t> Objective: To align resources with activity levels</a:t>
            </a:r>
          </a:p>
          <a:p>
            <a:endParaRPr lang="en-US" dirty="0"/>
          </a:p>
          <a:p>
            <a:endParaRPr lang="en-US" dirty="0"/>
          </a:p>
          <a:p>
            <a:r>
              <a:rPr lang="en-US" dirty="0"/>
              <a:t>Develop mindset of financial stewardship and increased efficiency in light of ever changing face of healthcare</a:t>
            </a:r>
          </a:p>
          <a:p>
            <a:r>
              <a:rPr lang="en-US" dirty="0"/>
              <a:t>Communicate transparent philosophy / vision of need for continued gains in improvement</a:t>
            </a:r>
          </a:p>
          <a:p>
            <a:r>
              <a:rPr lang="en-US" dirty="0"/>
              <a:t>Align long-term labor expense performance goals with strategy</a:t>
            </a:r>
          </a:p>
          <a:p>
            <a:r>
              <a:rPr lang="en-US" dirty="0"/>
              <a:t>Translate labor expense performance goals into operational budgets</a:t>
            </a:r>
          </a:p>
          <a:p>
            <a:r>
              <a:rPr lang="en-US" dirty="0"/>
              <a:t>Ensure local ownership of operational budget design</a:t>
            </a:r>
          </a:p>
          <a:p>
            <a:r>
              <a:rPr lang="en-US" dirty="0"/>
              <a:t>Identify areas/opportunities for process improvement</a:t>
            </a:r>
          </a:p>
          <a:p>
            <a:r>
              <a:rPr lang="en-US" dirty="0"/>
              <a:t>Leverage performance improvement initiatives and benchmarks</a:t>
            </a:r>
          </a:p>
        </p:txBody>
      </p:sp>
      <p:sp>
        <p:nvSpPr>
          <p:cNvPr id="4" name="Slide Number Placeholder 3"/>
          <p:cNvSpPr>
            <a:spLocks noGrp="1"/>
          </p:cNvSpPr>
          <p:nvPr>
            <p:ph type="sldNum" sz="quarter" idx="10"/>
          </p:nvPr>
        </p:nvSpPr>
        <p:spPr/>
        <p:txBody>
          <a:bodyPr/>
          <a:lstStyle/>
          <a:p>
            <a:fld id="{1577FB02-B6B7-4387-93EB-131B64D03EB1}" type="slidenum">
              <a:rPr lang="en-US" smtClean="0"/>
              <a:t>3</a:t>
            </a:fld>
            <a:endParaRPr lang="en-US" dirty="0"/>
          </a:p>
        </p:txBody>
      </p:sp>
    </p:spTree>
    <p:extLst>
      <p:ext uri="{BB962C8B-B14F-4D97-AF65-F5344CB8AC3E}">
        <p14:creationId xmlns:p14="http://schemas.microsoft.com/office/powerpoint/2010/main" val="224428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2400">
                <a:solidFill>
                  <a:srgbClr val="000000"/>
                </a:solidFill>
                <a:latin typeface="Arial" pitchFamily="34" charset="0"/>
                <a:ea typeface="ヒラギノ角ゴ ProN W3"/>
                <a:cs typeface="ヒラギノ角ゴ ProN W3"/>
                <a:sym typeface="Arial" pitchFamily="34" charset="0"/>
              </a:defRPr>
            </a:lvl1pPr>
            <a:lvl2pPr marL="727868" indent="-279949" defTabSz="905169" eaLnBrk="0" hangingPunct="0">
              <a:defRPr sz="2400">
                <a:solidFill>
                  <a:srgbClr val="000000"/>
                </a:solidFill>
                <a:latin typeface="Arial" pitchFamily="34" charset="0"/>
                <a:ea typeface="ヒラギノ角ゴ ProN W3"/>
                <a:cs typeface="ヒラギノ角ゴ ProN W3"/>
                <a:sym typeface="Arial" pitchFamily="34" charset="0"/>
              </a:defRPr>
            </a:lvl2pPr>
            <a:lvl3pPr marL="1119797"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3pPr>
            <a:lvl4pPr marL="1567716"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4pPr>
            <a:lvl5pPr marL="2015635"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5pPr>
            <a:lvl6pPr marL="2463554"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11472"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359391"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07310"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fld id="{4CE1333B-0C0A-43A1-8FF4-E6B29394BDD9}" type="slidenum">
              <a:rPr lang="en-US" sz="900">
                <a:solidFill>
                  <a:srgbClr val="5F5F5F"/>
                </a:solidFill>
              </a:rPr>
              <a:pPr eaLnBrk="1" hangingPunct="1"/>
              <a:t>5</a:t>
            </a:fld>
            <a:endParaRPr lang="en-US" sz="900" dirty="0">
              <a:solidFill>
                <a:srgbClr val="5F5F5F"/>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Let’s talk about some of the basic data we have available to us…</a:t>
            </a:r>
          </a:p>
        </p:txBody>
      </p:sp>
    </p:spTree>
    <p:extLst>
      <p:ext uri="{BB962C8B-B14F-4D97-AF65-F5344CB8AC3E}">
        <p14:creationId xmlns:p14="http://schemas.microsoft.com/office/powerpoint/2010/main" val="15638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2400">
                <a:solidFill>
                  <a:srgbClr val="000000"/>
                </a:solidFill>
                <a:latin typeface="Arial" pitchFamily="34" charset="0"/>
                <a:ea typeface="ヒラギノ角ゴ ProN W3"/>
                <a:cs typeface="ヒラギノ角ゴ ProN W3"/>
                <a:sym typeface="Arial" pitchFamily="34" charset="0"/>
              </a:defRPr>
            </a:lvl1pPr>
            <a:lvl2pPr marL="727868" indent="-279949" defTabSz="905169" eaLnBrk="0" hangingPunct="0">
              <a:defRPr sz="2400">
                <a:solidFill>
                  <a:srgbClr val="000000"/>
                </a:solidFill>
                <a:latin typeface="Arial" pitchFamily="34" charset="0"/>
                <a:ea typeface="ヒラギノ角ゴ ProN W3"/>
                <a:cs typeface="ヒラギノ角ゴ ProN W3"/>
                <a:sym typeface="Arial" pitchFamily="34" charset="0"/>
              </a:defRPr>
            </a:lvl2pPr>
            <a:lvl3pPr marL="1119797"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3pPr>
            <a:lvl4pPr marL="1567716"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4pPr>
            <a:lvl5pPr marL="2015635" indent="-223959" defTabSz="905169" eaLnBrk="0" hangingPunct="0">
              <a:defRPr sz="2400">
                <a:solidFill>
                  <a:srgbClr val="000000"/>
                </a:solidFill>
                <a:latin typeface="Arial" pitchFamily="34" charset="0"/>
                <a:ea typeface="ヒラギノ角ゴ ProN W3"/>
                <a:cs typeface="ヒラギノ角ゴ ProN W3"/>
                <a:sym typeface="Arial" pitchFamily="34" charset="0"/>
              </a:defRPr>
            </a:lvl5pPr>
            <a:lvl6pPr marL="2463554"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11472"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359391"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07310" indent="-223959" defTabSz="905169"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fld id="{1E17B8D0-C77A-413A-94AB-DBC14E90EF13}" type="slidenum">
              <a:rPr lang="en-US" sz="900">
                <a:solidFill>
                  <a:srgbClr val="5F5F5F"/>
                </a:solidFill>
              </a:rPr>
              <a:pPr eaLnBrk="1" hangingPunct="1"/>
              <a:t>6</a:t>
            </a:fld>
            <a:endParaRPr lang="en-US" sz="900" dirty="0">
              <a:solidFill>
                <a:srgbClr val="5F5F5F"/>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Let’s talk about some of the basic data we have available to us…</a:t>
            </a:r>
          </a:p>
        </p:txBody>
      </p:sp>
    </p:spTree>
    <p:extLst>
      <p:ext uri="{BB962C8B-B14F-4D97-AF65-F5344CB8AC3E}">
        <p14:creationId xmlns:p14="http://schemas.microsoft.com/office/powerpoint/2010/main" val="288810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05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1200">
                <a:solidFill>
                  <a:schemeClr val="tx1"/>
                </a:solidFill>
                <a:latin typeface="Arial" pitchFamily="34" charset="0"/>
              </a:defRPr>
            </a:lvl1pPr>
            <a:lvl2pPr marL="727868" indent="-279949" defTabSz="905169" eaLnBrk="0" hangingPunct="0">
              <a:defRPr sz="1200">
                <a:solidFill>
                  <a:schemeClr val="tx1"/>
                </a:solidFill>
                <a:latin typeface="Arial" pitchFamily="34" charset="0"/>
              </a:defRPr>
            </a:lvl2pPr>
            <a:lvl3pPr marL="1119797" indent="-223959" defTabSz="905169" eaLnBrk="0" hangingPunct="0">
              <a:defRPr sz="1200">
                <a:solidFill>
                  <a:schemeClr val="tx1"/>
                </a:solidFill>
                <a:latin typeface="Arial" pitchFamily="34" charset="0"/>
              </a:defRPr>
            </a:lvl3pPr>
            <a:lvl4pPr marL="1567716" indent="-223959" defTabSz="905169" eaLnBrk="0" hangingPunct="0">
              <a:defRPr sz="1200">
                <a:solidFill>
                  <a:schemeClr val="tx1"/>
                </a:solidFill>
                <a:latin typeface="Arial" pitchFamily="34" charset="0"/>
              </a:defRPr>
            </a:lvl4pPr>
            <a:lvl5pPr marL="2015635" indent="-223959" defTabSz="905169" eaLnBrk="0" hangingPunct="0">
              <a:defRPr sz="1200">
                <a:solidFill>
                  <a:schemeClr val="tx1"/>
                </a:solidFill>
                <a:latin typeface="Arial" pitchFamily="34" charset="0"/>
              </a:defRPr>
            </a:lvl5pPr>
            <a:lvl6pPr marL="2463554" indent="-223959" defTabSz="905169" eaLnBrk="0" fontAlgn="base" hangingPunct="0">
              <a:spcBef>
                <a:spcPct val="0"/>
              </a:spcBef>
              <a:spcAft>
                <a:spcPct val="0"/>
              </a:spcAft>
              <a:defRPr sz="1200">
                <a:solidFill>
                  <a:schemeClr val="tx1"/>
                </a:solidFill>
                <a:latin typeface="Arial" pitchFamily="34" charset="0"/>
              </a:defRPr>
            </a:lvl6pPr>
            <a:lvl7pPr marL="2911472" indent="-223959" defTabSz="905169" eaLnBrk="0" fontAlgn="base" hangingPunct="0">
              <a:spcBef>
                <a:spcPct val="0"/>
              </a:spcBef>
              <a:spcAft>
                <a:spcPct val="0"/>
              </a:spcAft>
              <a:defRPr sz="1200">
                <a:solidFill>
                  <a:schemeClr val="tx1"/>
                </a:solidFill>
                <a:latin typeface="Arial" pitchFamily="34" charset="0"/>
              </a:defRPr>
            </a:lvl7pPr>
            <a:lvl8pPr marL="3359391" indent="-223959" defTabSz="905169" eaLnBrk="0" fontAlgn="base" hangingPunct="0">
              <a:spcBef>
                <a:spcPct val="0"/>
              </a:spcBef>
              <a:spcAft>
                <a:spcPct val="0"/>
              </a:spcAft>
              <a:defRPr sz="1200">
                <a:solidFill>
                  <a:schemeClr val="tx1"/>
                </a:solidFill>
                <a:latin typeface="Arial" pitchFamily="34" charset="0"/>
              </a:defRPr>
            </a:lvl8pPr>
            <a:lvl9pPr marL="3807310" indent="-223959" defTabSz="905169" eaLnBrk="0" fontAlgn="base" hangingPunct="0">
              <a:spcBef>
                <a:spcPct val="0"/>
              </a:spcBef>
              <a:spcAft>
                <a:spcPct val="0"/>
              </a:spcAft>
              <a:defRPr sz="1200">
                <a:solidFill>
                  <a:schemeClr val="tx1"/>
                </a:solidFill>
                <a:latin typeface="Arial" pitchFamily="34" charset="0"/>
              </a:defRPr>
            </a:lvl9pPr>
          </a:lstStyle>
          <a:p>
            <a:pPr eaLnBrk="1" hangingPunct="1"/>
            <a:r>
              <a:rPr lang="en-US" sz="900" dirty="0">
                <a:solidFill>
                  <a:srgbClr val="5F5F5F"/>
                </a:solidFill>
              </a:rPr>
              <a:t>[Title of the course]</a:t>
            </a:r>
          </a:p>
        </p:txBody>
      </p:sp>
      <p:sp>
        <p:nvSpPr>
          <p:cNvPr id="1105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1200">
                <a:solidFill>
                  <a:schemeClr val="tx1"/>
                </a:solidFill>
                <a:latin typeface="Arial" pitchFamily="34" charset="0"/>
              </a:defRPr>
            </a:lvl1pPr>
            <a:lvl2pPr marL="727868" indent="-279949" defTabSz="905169" eaLnBrk="0" hangingPunct="0">
              <a:defRPr sz="1200">
                <a:solidFill>
                  <a:schemeClr val="tx1"/>
                </a:solidFill>
                <a:latin typeface="Arial" pitchFamily="34" charset="0"/>
              </a:defRPr>
            </a:lvl2pPr>
            <a:lvl3pPr marL="1119797" indent="-223959" defTabSz="905169" eaLnBrk="0" hangingPunct="0">
              <a:defRPr sz="1200">
                <a:solidFill>
                  <a:schemeClr val="tx1"/>
                </a:solidFill>
                <a:latin typeface="Arial" pitchFamily="34" charset="0"/>
              </a:defRPr>
            </a:lvl3pPr>
            <a:lvl4pPr marL="1567716" indent="-223959" defTabSz="905169" eaLnBrk="0" hangingPunct="0">
              <a:defRPr sz="1200">
                <a:solidFill>
                  <a:schemeClr val="tx1"/>
                </a:solidFill>
                <a:latin typeface="Arial" pitchFamily="34" charset="0"/>
              </a:defRPr>
            </a:lvl4pPr>
            <a:lvl5pPr marL="2015635" indent="-223959" defTabSz="905169" eaLnBrk="0" hangingPunct="0">
              <a:defRPr sz="1200">
                <a:solidFill>
                  <a:schemeClr val="tx1"/>
                </a:solidFill>
                <a:latin typeface="Arial" pitchFamily="34" charset="0"/>
              </a:defRPr>
            </a:lvl5pPr>
            <a:lvl6pPr marL="2463554" indent="-223959" defTabSz="905169" eaLnBrk="0" fontAlgn="base" hangingPunct="0">
              <a:spcBef>
                <a:spcPct val="0"/>
              </a:spcBef>
              <a:spcAft>
                <a:spcPct val="0"/>
              </a:spcAft>
              <a:defRPr sz="1200">
                <a:solidFill>
                  <a:schemeClr val="tx1"/>
                </a:solidFill>
                <a:latin typeface="Arial" pitchFamily="34" charset="0"/>
              </a:defRPr>
            </a:lvl6pPr>
            <a:lvl7pPr marL="2911472" indent="-223959" defTabSz="905169" eaLnBrk="0" fontAlgn="base" hangingPunct="0">
              <a:spcBef>
                <a:spcPct val="0"/>
              </a:spcBef>
              <a:spcAft>
                <a:spcPct val="0"/>
              </a:spcAft>
              <a:defRPr sz="1200">
                <a:solidFill>
                  <a:schemeClr val="tx1"/>
                </a:solidFill>
                <a:latin typeface="Arial" pitchFamily="34" charset="0"/>
              </a:defRPr>
            </a:lvl7pPr>
            <a:lvl8pPr marL="3359391" indent="-223959" defTabSz="905169" eaLnBrk="0" fontAlgn="base" hangingPunct="0">
              <a:spcBef>
                <a:spcPct val="0"/>
              </a:spcBef>
              <a:spcAft>
                <a:spcPct val="0"/>
              </a:spcAft>
              <a:defRPr sz="1200">
                <a:solidFill>
                  <a:schemeClr val="tx1"/>
                </a:solidFill>
                <a:latin typeface="Arial" pitchFamily="34" charset="0"/>
              </a:defRPr>
            </a:lvl8pPr>
            <a:lvl9pPr marL="3807310" indent="-223959" defTabSz="905169" eaLnBrk="0" fontAlgn="base" hangingPunct="0">
              <a:spcBef>
                <a:spcPct val="0"/>
              </a:spcBef>
              <a:spcAft>
                <a:spcPct val="0"/>
              </a:spcAft>
              <a:defRPr sz="1200">
                <a:solidFill>
                  <a:schemeClr val="tx1"/>
                </a:solidFill>
                <a:latin typeface="Arial" pitchFamily="34" charset="0"/>
              </a:defRPr>
            </a:lvl9pPr>
          </a:lstStyle>
          <a:p>
            <a:pPr eaLnBrk="1" hangingPunct="1"/>
            <a:fld id="{0CB11A64-1575-4EB5-9A27-367BB2D7DE36}" type="datetime5">
              <a:rPr lang="en-US" sz="900">
                <a:solidFill>
                  <a:srgbClr val="5F5F5F"/>
                </a:solidFill>
              </a:rPr>
              <a:pPr eaLnBrk="1" hangingPunct="1"/>
              <a:t>24-Oct-14</a:t>
            </a:fld>
            <a:endParaRPr lang="en-US" sz="900" dirty="0">
              <a:solidFill>
                <a:srgbClr val="5F5F5F"/>
              </a:solidFill>
            </a:endParaRPr>
          </a:p>
        </p:txBody>
      </p:sp>
      <p:sp>
        <p:nvSpPr>
          <p:cNvPr id="1105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1200">
                <a:solidFill>
                  <a:schemeClr val="tx1"/>
                </a:solidFill>
                <a:latin typeface="Arial" pitchFamily="34" charset="0"/>
              </a:defRPr>
            </a:lvl1pPr>
            <a:lvl2pPr marL="727868" indent="-279949" defTabSz="905169" eaLnBrk="0" hangingPunct="0">
              <a:defRPr sz="1200">
                <a:solidFill>
                  <a:schemeClr val="tx1"/>
                </a:solidFill>
                <a:latin typeface="Arial" pitchFamily="34" charset="0"/>
              </a:defRPr>
            </a:lvl2pPr>
            <a:lvl3pPr marL="1119797" indent="-223959" defTabSz="905169" eaLnBrk="0" hangingPunct="0">
              <a:defRPr sz="1200">
                <a:solidFill>
                  <a:schemeClr val="tx1"/>
                </a:solidFill>
                <a:latin typeface="Arial" pitchFamily="34" charset="0"/>
              </a:defRPr>
            </a:lvl3pPr>
            <a:lvl4pPr marL="1567716" indent="-223959" defTabSz="905169" eaLnBrk="0" hangingPunct="0">
              <a:defRPr sz="1200">
                <a:solidFill>
                  <a:schemeClr val="tx1"/>
                </a:solidFill>
                <a:latin typeface="Arial" pitchFamily="34" charset="0"/>
              </a:defRPr>
            </a:lvl4pPr>
            <a:lvl5pPr marL="2015635" indent="-223959" defTabSz="905169" eaLnBrk="0" hangingPunct="0">
              <a:defRPr sz="1200">
                <a:solidFill>
                  <a:schemeClr val="tx1"/>
                </a:solidFill>
                <a:latin typeface="Arial" pitchFamily="34" charset="0"/>
              </a:defRPr>
            </a:lvl5pPr>
            <a:lvl6pPr marL="2463554" indent="-223959" defTabSz="905169" eaLnBrk="0" fontAlgn="base" hangingPunct="0">
              <a:spcBef>
                <a:spcPct val="0"/>
              </a:spcBef>
              <a:spcAft>
                <a:spcPct val="0"/>
              </a:spcAft>
              <a:defRPr sz="1200">
                <a:solidFill>
                  <a:schemeClr val="tx1"/>
                </a:solidFill>
                <a:latin typeface="Arial" pitchFamily="34" charset="0"/>
              </a:defRPr>
            </a:lvl6pPr>
            <a:lvl7pPr marL="2911472" indent="-223959" defTabSz="905169" eaLnBrk="0" fontAlgn="base" hangingPunct="0">
              <a:spcBef>
                <a:spcPct val="0"/>
              </a:spcBef>
              <a:spcAft>
                <a:spcPct val="0"/>
              </a:spcAft>
              <a:defRPr sz="1200">
                <a:solidFill>
                  <a:schemeClr val="tx1"/>
                </a:solidFill>
                <a:latin typeface="Arial" pitchFamily="34" charset="0"/>
              </a:defRPr>
            </a:lvl7pPr>
            <a:lvl8pPr marL="3359391" indent="-223959" defTabSz="905169" eaLnBrk="0" fontAlgn="base" hangingPunct="0">
              <a:spcBef>
                <a:spcPct val="0"/>
              </a:spcBef>
              <a:spcAft>
                <a:spcPct val="0"/>
              </a:spcAft>
              <a:defRPr sz="1200">
                <a:solidFill>
                  <a:schemeClr val="tx1"/>
                </a:solidFill>
                <a:latin typeface="Arial" pitchFamily="34" charset="0"/>
              </a:defRPr>
            </a:lvl8pPr>
            <a:lvl9pPr marL="3807310" indent="-223959" defTabSz="905169" eaLnBrk="0" fontAlgn="base" hangingPunct="0">
              <a:spcBef>
                <a:spcPct val="0"/>
              </a:spcBef>
              <a:spcAft>
                <a:spcPct val="0"/>
              </a:spcAft>
              <a:defRPr sz="1200">
                <a:solidFill>
                  <a:schemeClr val="tx1"/>
                </a:solidFill>
                <a:latin typeface="Arial" pitchFamily="34" charset="0"/>
              </a:defRPr>
            </a:lvl9pPr>
          </a:lstStyle>
          <a:p>
            <a:pPr eaLnBrk="1" hangingPunct="1"/>
            <a:r>
              <a:rPr lang="en-US" sz="900" dirty="0">
                <a:solidFill>
                  <a:srgbClr val="5F5F5F"/>
                </a:solidFill>
              </a:rPr>
              <a:t>Copyright © 2004-2005 NameOfTheOrganization. All rights reserved.</a:t>
            </a:r>
          </a:p>
        </p:txBody>
      </p:sp>
      <p:sp>
        <p:nvSpPr>
          <p:cNvPr id="1105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1200">
                <a:solidFill>
                  <a:schemeClr val="tx1"/>
                </a:solidFill>
                <a:latin typeface="Arial" pitchFamily="34" charset="0"/>
              </a:defRPr>
            </a:lvl1pPr>
            <a:lvl2pPr marL="727868" indent="-279949" defTabSz="905169" eaLnBrk="0" hangingPunct="0">
              <a:defRPr sz="1200">
                <a:solidFill>
                  <a:schemeClr val="tx1"/>
                </a:solidFill>
                <a:latin typeface="Arial" pitchFamily="34" charset="0"/>
              </a:defRPr>
            </a:lvl2pPr>
            <a:lvl3pPr marL="1119797" indent="-223959" defTabSz="905169" eaLnBrk="0" hangingPunct="0">
              <a:defRPr sz="1200">
                <a:solidFill>
                  <a:schemeClr val="tx1"/>
                </a:solidFill>
                <a:latin typeface="Arial" pitchFamily="34" charset="0"/>
              </a:defRPr>
            </a:lvl3pPr>
            <a:lvl4pPr marL="1567716" indent="-223959" defTabSz="905169" eaLnBrk="0" hangingPunct="0">
              <a:defRPr sz="1200">
                <a:solidFill>
                  <a:schemeClr val="tx1"/>
                </a:solidFill>
                <a:latin typeface="Arial" pitchFamily="34" charset="0"/>
              </a:defRPr>
            </a:lvl4pPr>
            <a:lvl5pPr marL="2015635" indent="-223959" defTabSz="905169" eaLnBrk="0" hangingPunct="0">
              <a:defRPr sz="1200">
                <a:solidFill>
                  <a:schemeClr val="tx1"/>
                </a:solidFill>
                <a:latin typeface="Arial" pitchFamily="34" charset="0"/>
              </a:defRPr>
            </a:lvl5pPr>
            <a:lvl6pPr marL="2463554" indent="-223959" defTabSz="905169" eaLnBrk="0" fontAlgn="base" hangingPunct="0">
              <a:spcBef>
                <a:spcPct val="0"/>
              </a:spcBef>
              <a:spcAft>
                <a:spcPct val="0"/>
              </a:spcAft>
              <a:defRPr sz="1200">
                <a:solidFill>
                  <a:schemeClr val="tx1"/>
                </a:solidFill>
                <a:latin typeface="Arial" pitchFamily="34" charset="0"/>
              </a:defRPr>
            </a:lvl6pPr>
            <a:lvl7pPr marL="2911472" indent="-223959" defTabSz="905169" eaLnBrk="0" fontAlgn="base" hangingPunct="0">
              <a:spcBef>
                <a:spcPct val="0"/>
              </a:spcBef>
              <a:spcAft>
                <a:spcPct val="0"/>
              </a:spcAft>
              <a:defRPr sz="1200">
                <a:solidFill>
                  <a:schemeClr val="tx1"/>
                </a:solidFill>
                <a:latin typeface="Arial" pitchFamily="34" charset="0"/>
              </a:defRPr>
            </a:lvl7pPr>
            <a:lvl8pPr marL="3359391" indent="-223959" defTabSz="905169" eaLnBrk="0" fontAlgn="base" hangingPunct="0">
              <a:spcBef>
                <a:spcPct val="0"/>
              </a:spcBef>
              <a:spcAft>
                <a:spcPct val="0"/>
              </a:spcAft>
              <a:defRPr sz="1200">
                <a:solidFill>
                  <a:schemeClr val="tx1"/>
                </a:solidFill>
                <a:latin typeface="Arial" pitchFamily="34" charset="0"/>
              </a:defRPr>
            </a:lvl8pPr>
            <a:lvl9pPr marL="3807310" indent="-223959" defTabSz="905169" eaLnBrk="0" fontAlgn="base" hangingPunct="0">
              <a:spcBef>
                <a:spcPct val="0"/>
              </a:spcBef>
              <a:spcAft>
                <a:spcPct val="0"/>
              </a:spcAft>
              <a:defRPr sz="1200">
                <a:solidFill>
                  <a:schemeClr val="tx1"/>
                </a:solidFill>
                <a:latin typeface="Arial" pitchFamily="34" charset="0"/>
              </a:defRPr>
            </a:lvl9pPr>
          </a:lstStyle>
          <a:p>
            <a:pPr eaLnBrk="1" hangingPunct="1"/>
            <a:fld id="{D80EEF7D-A969-4E06-9E3E-EF4B9C11B12F}" type="slidenum">
              <a:rPr lang="en-US" sz="900">
                <a:solidFill>
                  <a:srgbClr val="5F5F5F"/>
                </a:solidFill>
              </a:rPr>
              <a:pPr eaLnBrk="1" hangingPunct="1"/>
              <a:t>7</a:t>
            </a:fld>
            <a:endParaRPr lang="en-US" sz="900" dirty="0">
              <a:solidFill>
                <a:srgbClr val="5F5F5F"/>
              </a:solidFill>
            </a:endParaRPr>
          </a:p>
        </p:txBody>
      </p:sp>
    </p:spTree>
    <p:extLst>
      <p:ext uri="{BB962C8B-B14F-4D97-AF65-F5344CB8AC3E}">
        <p14:creationId xmlns:p14="http://schemas.microsoft.com/office/powerpoint/2010/main" val="168740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8</a:t>
            </a:fld>
            <a:endParaRPr lang="en-US" dirty="0"/>
          </a:p>
        </p:txBody>
      </p:sp>
    </p:spTree>
    <p:extLst>
      <p:ext uri="{BB962C8B-B14F-4D97-AF65-F5344CB8AC3E}">
        <p14:creationId xmlns:p14="http://schemas.microsoft.com/office/powerpoint/2010/main" val="421751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walk</a:t>
            </a:r>
            <a:r>
              <a:rPr lang="en-US" baseline="0" dirty="0" smtClean="0"/>
              <a:t> you through this journey. It may be more fitting to call it a roll coaster.</a:t>
            </a:r>
            <a:endParaRPr lang="en-US" dirty="0"/>
          </a:p>
        </p:txBody>
      </p:sp>
      <p:sp>
        <p:nvSpPr>
          <p:cNvPr id="4" name="Slide Number Placeholder 3"/>
          <p:cNvSpPr>
            <a:spLocks noGrp="1"/>
          </p:cNvSpPr>
          <p:nvPr>
            <p:ph type="sldNum" sz="quarter" idx="10"/>
          </p:nvPr>
        </p:nvSpPr>
        <p:spPr/>
        <p:txBody>
          <a:bodyPr/>
          <a:lstStyle/>
          <a:p>
            <a:fld id="{193CBFE5-E4AC-4D65-AE42-39788A9FB15F}" type="slidenum">
              <a:rPr lang="en-US" smtClean="0"/>
              <a:t>9</a:t>
            </a:fld>
            <a:endParaRPr lang="en-US" dirty="0"/>
          </a:p>
        </p:txBody>
      </p:sp>
    </p:spTree>
    <p:extLst>
      <p:ext uri="{BB962C8B-B14F-4D97-AF65-F5344CB8AC3E}">
        <p14:creationId xmlns:p14="http://schemas.microsoft.com/office/powerpoint/2010/main" val="421751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 goals that can be</a:t>
            </a:r>
            <a:r>
              <a:rPr lang="en-US" sz="1200" kern="1200" baseline="0" dirty="0" smtClean="0">
                <a:solidFill>
                  <a:schemeClr val="tx1"/>
                </a:solidFill>
                <a:effectLst/>
                <a:latin typeface="+mn-lt"/>
                <a:ea typeface="+mn-ea"/>
                <a:cs typeface="+mn-cs"/>
              </a:rPr>
              <a:t> measured, include this in your planning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Crisis driven change- reaction to change is characterized by hostility, defiance, and overreaction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Feel good change- reaction to change is marked by excessive accommodation, submission to a “safe” course of action and ultimately little real gains or impact</a:t>
            </a:r>
            <a:endParaRPr lang="en-US" b="0" baseline="0" dirty="0" smtClean="0"/>
          </a:p>
          <a:p>
            <a:r>
              <a:rPr lang="en-US" dirty="0" smtClean="0">
                <a:latin typeface="verdana,arial,san-serif"/>
              </a:rPr>
              <a:t/>
            </a:r>
            <a:br>
              <a:rPr lang="en-US" dirty="0" smtClean="0">
                <a:latin typeface="verdana,arial,san-serif"/>
              </a:rPr>
            </a:br>
            <a:r>
              <a:rPr lang="en-US" dirty="0" smtClean="0">
                <a:latin typeface="verdana,helvetica,sansserif"/>
              </a:rPr>
              <a:t/>
            </a:r>
            <a:br>
              <a:rPr lang="en-US" dirty="0" smtClean="0">
                <a:latin typeface="verdana,helvetica,sansserif"/>
              </a:rPr>
            </a:br>
            <a:endParaRPr lang="en-US" b="1" dirty="0"/>
          </a:p>
        </p:txBody>
      </p:sp>
      <p:sp>
        <p:nvSpPr>
          <p:cNvPr id="4" name="Slide Number Placeholder 3"/>
          <p:cNvSpPr>
            <a:spLocks noGrp="1"/>
          </p:cNvSpPr>
          <p:nvPr>
            <p:ph type="sldNum" sz="quarter" idx="10"/>
          </p:nvPr>
        </p:nvSpPr>
        <p:spPr/>
        <p:txBody>
          <a:bodyPr/>
          <a:lstStyle/>
          <a:p>
            <a:fld id="{1577FB02-B6B7-4387-93EB-131B64D03EB1}" type="slidenum">
              <a:rPr lang="en-US" smtClean="0"/>
              <a:t>11</a:t>
            </a:fld>
            <a:endParaRPr lang="en-US" dirty="0"/>
          </a:p>
        </p:txBody>
      </p:sp>
    </p:spTree>
    <p:extLst>
      <p:ext uri="{BB962C8B-B14F-4D97-AF65-F5344CB8AC3E}">
        <p14:creationId xmlns:p14="http://schemas.microsoft.com/office/powerpoint/2010/main" val="722159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390210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Presentation">
    <p:spTree>
      <p:nvGrpSpPr>
        <p:cNvPr id="1" name=""/>
        <p:cNvGrpSpPr/>
        <p:nvPr/>
      </p:nvGrpSpPr>
      <p:grpSpPr>
        <a:xfrm>
          <a:off x="0" y="0"/>
          <a:ext cx="0" cy="0"/>
          <a:chOff x="0" y="0"/>
          <a:chExt cx="0" cy="0"/>
        </a:xfrm>
      </p:grpSpPr>
      <p:sp>
        <p:nvSpPr>
          <p:cNvPr id="8" name="Rectangle 7"/>
          <p:cNvSpPr/>
          <p:nvPr userDrawn="1"/>
        </p:nvSpPr>
        <p:spPr bwMode="gray">
          <a:xfrm>
            <a:off x="340" y="1445837"/>
            <a:ext cx="9144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grpSp>
        <p:nvGrpSpPr>
          <p:cNvPr id="36" name="Group 35"/>
          <p:cNvGrpSpPr/>
          <p:nvPr userDrawn="1"/>
        </p:nvGrpSpPr>
        <p:grpSpPr bwMode="gray">
          <a:xfrm>
            <a:off x="3527611" y="1442397"/>
            <a:ext cx="5616729" cy="5419043"/>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54"/>
              <a:endParaRPr lang="en-US" sz="1900" dirty="0">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54"/>
              <a:endParaRPr lang="en-US" sz="1900" dirty="0">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54"/>
              <a:endParaRPr lang="en-US" sz="1900" dirty="0">
                <a:solidFill>
                  <a:srgbClr val="333E48"/>
                </a:solidFill>
              </a:endParaRPr>
            </a:p>
          </p:txBody>
        </p:sp>
      </p:grpSp>
      <p:sp>
        <p:nvSpPr>
          <p:cNvPr id="17" name="Rectangle 16"/>
          <p:cNvSpPr/>
          <p:nvPr userDrawn="1"/>
        </p:nvSpPr>
        <p:spPr bwMode="gray">
          <a:xfrm>
            <a:off x="0" y="1358538"/>
            <a:ext cx="9144000" cy="118810"/>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cxnSp>
        <p:nvCxnSpPr>
          <p:cNvPr id="23" name="Straight Connector 22"/>
          <p:cNvCxnSpPr/>
          <p:nvPr userDrawn="1"/>
        </p:nvCxnSpPr>
        <p:spPr bwMode="gray">
          <a:xfrm>
            <a:off x="2493533" y="332713"/>
            <a:ext cx="0" cy="718457"/>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Picture 24" descr="ABC_Logo_RGB.png"/>
          <p:cNvPicPr>
            <a:picLocks noChangeAspect="1"/>
          </p:cNvPicPr>
          <p:nvPr userDrawn="1"/>
        </p:nvPicPr>
        <p:blipFill>
          <a:blip r:embed="rId2" cstate="print"/>
          <a:stretch>
            <a:fillRect/>
          </a:stretch>
        </p:blipFill>
        <p:spPr bwMode="gray">
          <a:xfrm>
            <a:off x="292964" y="147796"/>
            <a:ext cx="2170790" cy="1056491"/>
          </a:xfrm>
          <a:prstGeom prst="rect">
            <a:avLst/>
          </a:prstGeom>
        </p:spPr>
      </p:pic>
      <p:sp>
        <p:nvSpPr>
          <p:cNvPr id="26" name="Text Placeholder 14"/>
          <p:cNvSpPr>
            <a:spLocks noGrp="1"/>
          </p:cNvSpPr>
          <p:nvPr userDrawn="1">
            <p:ph type="body" sz="quarter" idx="17" hasCustomPrompt="1"/>
          </p:nvPr>
        </p:nvSpPr>
        <p:spPr bwMode="gray">
          <a:xfrm>
            <a:off x="2666922" y="347083"/>
            <a:ext cx="3100807" cy="701323"/>
          </a:xfrm>
          <a:prstGeom prst="rect">
            <a:avLst/>
          </a:prstGeom>
        </p:spPr>
        <p:txBody>
          <a:bodyPr lIns="0" tIns="0" rIns="0" bIns="0" anchor="ctr" anchorCtr="0"/>
          <a:lstStyle>
            <a:lvl1pPr marL="0" indent="0">
              <a:spcBef>
                <a:spcPts val="0"/>
              </a:spcBef>
              <a:buNone/>
              <a:defRPr sz="1700">
                <a:solidFill>
                  <a:schemeClr val="tx1"/>
                </a:solidFill>
              </a:defRPr>
            </a:lvl1pPr>
          </a:lstStyle>
          <a:p>
            <a:pPr lvl="0"/>
            <a:r>
              <a:rPr lang="en-US" dirty="0" smtClean="0"/>
              <a:t>Program Name Appears Here Identically to Official Lock-up</a:t>
            </a:r>
          </a:p>
        </p:txBody>
      </p:sp>
      <p:sp>
        <p:nvSpPr>
          <p:cNvPr id="27" name="Text Placeholder 15"/>
          <p:cNvSpPr>
            <a:spLocks noGrp="1"/>
          </p:cNvSpPr>
          <p:nvPr userDrawn="1">
            <p:ph type="body" sz="quarter" idx="18" hasCustomPrompt="1"/>
          </p:nvPr>
        </p:nvSpPr>
        <p:spPr bwMode="gray">
          <a:xfrm>
            <a:off x="745347" y="2777587"/>
            <a:ext cx="5265340" cy="892552"/>
          </a:xfrm>
          <a:prstGeom prst="rect">
            <a:avLst/>
          </a:prstGeom>
        </p:spPr>
        <p:txBody>
          <a:bodyPr lIns="0" tIns="0" rIns="0" bIns="0" anchor="b">
            <a:spAutoFit/>
          </a:bodyPr>
          <a:lstStyle>
            <a:lvl1pPr marL="0" indent="0" algn="l">
              <a:spcBef>
                <a:spcPts val="0"/>
              </a:spcBef>
              <a:buNone/>
              <a:defRPr sz="29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20pt Regular, Use Title Case</a:t>
            </a:r>
            <a:endParaRPr lang="en-US" dirty="0"/>
          </a:p>
        </p:txBody>
      </p:sp>
      <p:sp>
        <p:nvSpPr>
          <p:cNvPr id="28" name="Text Placeholder 15"/>
          <p:cNvSpPr>
            <a:spLocks noGrp="1"/>
          </p:cNvSpPr>
          <p:nvPr userDrawn="1">
            <p:ph type="body" sz="quarter" idx="19" hasCustomPrompt="1"/>
          </p:nvPr>
        </p:nvSpPr>
        <p:spPr bwMode="gray">
          <a:xfrm>
            <a:off x="745347" y="3800323"/>
            <a:ext cx="5264331" cy="527617"/>
          </a:xfrm>
          <a:prstGeom prst="rect">
            <a:avLst/>
          </a:prstGeom>
        </p:spPr>
        <p:txBody>
          <a:bodyPr lIns="0" tIns="0" rIns="0" bIns="0" anchor="t">
            <a:spAutoFit/>
          </a:bodyPr>
          <a:lstStyle>
            <a:lvl1pPr marL="0" indent="0" algn="l">
              <a:spcBef>
                <a:spcPts val="0"/>
              </a:spcBef>
              <a:buNone/>
              <a:defRPr sz="17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a:t>
            </a:r>
            <a:br>
              <a:rPr lang="en-US" dirty="0" smtClean="0"/>
            </a:br>
            <a:r>
              <a:rPr lang="en-US" dirty="0" smtClean="0"/>
              <a:t>12pt Regular, Use Title Case</a:t>
            </a:r>
            <a:endParaRPr lang="en-US" dirty="0"/>
          </a:p>
        </p:txBody>
      </p:sp>
    </p:spTree>
    <p:extLst>
      <p:ext uri="{BB962C8B-B14F-4D97-AF65-F5344CB8AC3E}">
        <p14:creationId xmlns:p14="http://schemas.microsoft.com/office/powerpoint/2010/main" val="342098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13" name="TextBox 12"/>
          <p:cNvSpPr txBox="1"/>
          <p:nvPr userDrawn="1"/>
        </p:nvSpPr>
        <p:spPr bwMode="gray">
          <a:xfrm>
            <a:off x="1355107" y="2828884"/>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4" name="TextBox 13"/>
          <p:cNvSpPr txBox="1"/>
          <p:nvPr userDrawn="1"/>
        </p:nvSpPr>
        <p:spPr bwMode="gray">
          <a:xfrm>
            <a:off x="1760390" y="3833639"/>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18" name="TextBox 17"/>
          <p:cNvSpPr txBox="1"/>
          <p:nvPr userDrawn="1"/>
        </p:nvSpPr>
        <p:spPr bwMode="gray">
          <a:xfrm>
            <a:off x="949824" y="182412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sp>
        <p:nvSpPr>
          <p:cNvPr id="19" name="Rectangle 18"/>
          <p:cNvSpPr/>
          <p:nvPr userDrawn="1"/>
        </p:nvSpPr>
        <p:spPr bwMode="gray">
          <a:xfrm rot="4080000">
            <a:off x="-1493076" y="3141317"/>
            <a:ext cx="6992650"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21" name="TextBox 20"/>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
        <p:nvSpPr>
          <p:cNvPr id="28" name="Rectangle 27"/>
          <p:cNvSpPr/>
          <p:nvPr userDrawn="1"/>
        </p:nvSpPr>
        <p:spPr bwMode="gray">
          <a:xfrm rot="20240294">
            <a:off x="1980356" y="4131354"/>
            <a:ext cx="26126" cy="704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2" name="Text Placeholder 4"/>
          <p:cNvSpPr>
            <a:spLocks noGrp="1"/>
          </p:cNvSpPr>
          <p:nvPr>
            <p:ph type="body" sz="quarter" idx="15" hasCustomPrompt="1"/>
          </p:nvPr>
        </p:nvSpPr>
        <p:spPr bwMode="gray">
          <a:xfrm>
            <a:off x="2229684" y="4075463"/>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558649" y="2065951"/>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916534" y="3026739"/>
            <a:ext cx="6531429" cy="307777"/>
          </a:xfrm>
          <a:prstGeom prst="rect">
            <a:avLst/>
          </a:prstGeom>
        </p:spPr>
        <p:txBody>
          <a:bodyPr wrap="square" lIns="0" tIns="0" rIns="0" bIns="0" anchor="ctr" anchorCtr="0">
            <a:spAutoFit/>
          </a:bodyPr>
          <a:lstStyle>
            <a:lvl1pPr marL="0" indent="0">
              <a:buNone/>
              <a:defRPr sz="200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Tree>
    <p:extLst>
      <p:ext uri="{BB962C8B-B14F-4D97-AF65-F5344CB8AC3E}">
        <p14:creationId xmlns:p14="http://schemas.microsoft.com/office/powerpoint/2010/main" val="35467733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ad Map 4">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1280310" y="2649941"/>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4" name="TextBox 13"/>
          <p:cNvSpPr txBox="1"/>
          <p:nvPr userDrawn="1"/>
        </p:nvSpPr>
        <p:spPr bwMode="gray">
          <a:xfrm>
            <a:off x="1621000" y="3475754"/>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15" name="TextBox 14"/>
          <p:cNvSpPr txBox="1"/>
          <p:nvPr userDrawn="1"/>
        </p:nvSpPr>
        <p:spPr bwMode="gray">
          <a:xfrm>
            <a:off x="1941280" y="430156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4</a:t>
            </a:r>
          </a:p>
        </p:txBody>
      </p:sp>
      <p:sp>
        <p:nvSpPr>
          <p:cNvPr id="18" name="TextBox 17"/>
          <p:cNvSpPr txBox="1"/>
          <p:nvPr userDrawn="1"/>
        </p:nvSpPr>
        <p:spPr bwMode="gray">
          <a:xfrm>
            <a:off x="949824" y="182412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sp>
        <p:nvSpPr>
          <p:cNvPr id="19" name="Rectangle 18"/>
          <p:cNvSpPr/>
          <p:nvPr userDrawn="1"/>
        </p:nvSpPr>
        <p:spPr bwMode="gray">
          <a:xfrm rot="4080000">
            <a:off x="-1493076" y="3141317"/>
            <a:ext cx="6992650"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28" name="Rectangle 27"/>
          <p:cNvSpPr/>
          <p:nvPr userDrawn="1"/>
        </p:nvSpPr>
        <p:spPr bwMode="gray">
          <a:xfrm rot="20240294">
            <a:off x="1837630" y="3787638"/>
            <a:ext cx="26126" cy="704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1" name="Text Placeholder 4"/>
          <p:cNvSpPr>
            <a:spLocks noGrp="1"/>
          </p:cNvSpPr>
          <p:nvPr>
            <p:ph type="body" sz="quarter" idx="12" hasCustomPrompt="1"/>
          </p:nvPr>
        </p:nvSpPr>
        <p:spPr bwMode="gray">
          <a:xfrm>
            <a:off x="2560729" y="4543390"/>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2229684" y="3717577"/>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558649" y="2065951"/>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916534" y="2847796"/>
            <a:ext cx="6531429" cy="307777"/>
          </a:xfrm>
          <a:prstGeom prst="rect">
            <a:avLst/>
          </a:prstGeom>
        </p:spPr>
        <p:txBody>
          <a:bodyPr wrap="square" lIns="0" tIns="0" rIns="0" bIns="0" anchor="ctr" anchorCtr="0">
            <a:spAutoFit/>
          </a:bodyPr>
          <a:lstStyle>
            <a:lvl1pPr marL="0" indent="0">
              <a:buNone/>
              <a:defRPr sz="200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
        <p:nvSpPr>
          <p:cNvPr id="24"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5" name="TextBox 24"/>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Tree>
    <p:extLst>
      <p:ext uri="{BB962C8B-B14F-4D97-AF65-F5344CB8AC3E}">
        <p14:creationId xmlns:p14="http://schemas.microsoft.com/office/powerpoint/2010/main" val="18566374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oad Map 5">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1130577" y="2292055"/>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4" name="TextBox 13"/>
          <p:cNvSpPr txBox="1"/>
          <p:nvPr userDrawn="1"/>
        </p:nvSpPr>
        <p:spPr bwMode="gray">
          <a:xfrm>
            <a:off x="1474893" y="311786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15" name="TextBox 14"/>
          <p:cNvSpPr txBox="1"/>
          <p:nvPr userDrawn="1"/>
        </p:nvSpPr>
        <p:spPr bwMode="gray">
          <a:xfrm>
            <a:off x="1798800" y="3943681"/>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4</a:t>
            </a:r>
          </a:p>
        </p:txBody>
      </p:sp>
      <p:sp>
        <p:nvSpPr>
          <p:cNvPr id="17" name="TextBox 16"/>
          <p:cNvSpPr txBox="1"/>
          <p:nvPr userDrawn="1"/>
        </p:nvSpPr>
        <p:spPr bwMode="gray">
          <a:xfrm>
            <a:off x="2122708" y="4769494"/>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5</a:t>
            </a:r>
          </a:p>
        </p:txBody>
      </p:sp>
      <p:sp>
        <p:nvSpPr>
          <p:cNvPr id="18" name="TextBox 17"/>
          <p:cNvSpPr txBox="1"/>
          <p:nvPr userDrawn="1"/>
        </p:nvSpPr>
        <p:spPr bwMode="gray">
          <a:xfrm>
            <a:off x="806670" y="1466242"/>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sp>
        <p:nvSpPr>
          <p:cNvPr id="19" name="Rectangle 18"/>
          <p:cNvSpPr/>
          <p:nvPr userDrawn="1"/>
        </p:nvSpPr>
        <p:spPr bwMode="gray">
          <a:xfrm rot="4080000">
            <a:off x="-1498071" y="3150177"/>
            <a:ext cx="7012680"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28" name="Rectangle 27"/>
          <p:cNvSpPr/>
          <p:nvPr userDrawn="1"/>
        </p:nvSpPr>
        <p:spPr bwMode="gray">
          <a:xfrm rot="20240294">
            <a:off x="1694476" y="3429752"/>
            <a:ext cx="26126" cy="704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1" name="Text Placeholder 4"/>
          <p:cNvSpPr>
            <a:spLocks noGrp="1"/>
          </p:cNvSpPr>
          <p:nvPr>
            <p:ph type="body" sz="quarter" idx="12" hasCustomPrompt="1"/>
          </p:nvPr>
        </p:nvSpPr>
        <p:spPr bwMode="gray">
          <a:xfrm>
            <a:off x="2417574" y="4185504"/>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2086530" y="3359691"/>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415494" y="1708066"/>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2739671" y="5011317"/>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773380" y="2489910"/>
            <a:ext cx="6531429" cy="307777"/>
          </a:xfrm>
          <a:prstGeom prst="rect">
            <a:avLst/>
          </a:prstGeom>
        </p:spPr>
        <p:txBody>
          <a:bodyPr wrap="square" lIns="0" tIns="0" rIns="0" bIns="0" anchor="ctr" anchorCtr="0">
            <a:spAutoFit/>
          </a:bodyPr>
          <a:lstStyle>
            <a:lvl1pPr marL="0" indent="0">
              <a:buNone/>
              <a:defRPr sz="200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
        <p:nvSpPr>
          <p:cNvPr id="22"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4" name="TextBox 23"/>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Tree>
    <p:extLst>
      <p:ext uri="{BB962C8B-B14F-4D97-AF65-F5344CB8AC3E}">
        <p14:creationId xmlns:p14="http://schemas.microsoft.com/office/powerpoint/2010/main" val="25669638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ad Map 6">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983841" y="1916275"/>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4" name="TextBox 13"/>
          <p:cNvSpPr txBox="1"/>
          <p:nvPr userDrawn="1"/>
        </p:nvSpPr>
        <p:spPr bwMode="gray">
          <a:xfrm>
            <a:off x="1317426" y="274208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15" name="TextBox 14"/>
          <p:cNvSpPr txBox="1"/>
          <p:nvPr userDrawn="1"/>
        </p:nvSpPr>
        <p:spPr bwMode="gray">
          <a:xfrm>
            <a:off x="1642063" y="3567901"/>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4</a:t>
            </a:r>
          </a:p>
        </p:txBody>
      </p:sp>
      <p:sp>
        <p:nvSpPr>
          <p:cNvPr id="16" name="TextBox 15"/>
          <p:cNvSpPr txBox="1"/>
          <p:nvPr userDrawn="1"/>
        </p:nvSpPr>
        <p:spPr bwMode="gray">
          <a:xfrm>
            <a:off x="2318176" y="521952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6</a:t>
            </a:r>
          </a:p>
        </p:txBody>
      </p:sp>
      <p:sp>
        <p:nvSpPr>
          <p:cNvPr id="17" name="TextBox 16"/>
          <p:cNvSpPr txBox="1"/>
          <p:nvPr userDrawn="1"/>
        </p:nvSpPr>
        <p:spPr bwMode="gray">
          <a:xfrm>
            <a:off x="1984594" y="4393714"/>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5</a:t>
            </a:r>
          </a:p>
        </p:txBody>
      </p:sp>
      <p:sp>
        <p:nvSpPr>
          <p:cNvPr id="18" name="TextBox 17"/>
          <p:cNvSpPr txBox="1"/>
          <p:nvPr userDrawn="1"/>
        </p:nvSpPr>
        <p:spPr bwMode="gray">
          <a:xfrm>
            <a:off x="650257" y="1090462"/>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sp>
        <p:nvSpPr>
          <p:cNvPr id="19" name="Rectangle 18"/>
          <p:cNvSpPr/>
          <p:nvPr userDrawn="1"/>
        </p:nvSpPr>
        <p:spPr bwMode="gray">
          <a:xfrm rot="4080000">
            <a:off x="-1570644" y="3139916"/>
            <a:ext cx="7144646"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28" name="Rectangle 27"/>
          <p:cNvSpPr/>
          <p:nvPr userDrawn="1"/>
        </p:nvSpPr>
        <p:spPr bwMode="gray">
          <a:xfrm rot="20240294">
            <a:off x="1540207" y="3053972"/>
            <a:ext cx="26126" cy="704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1" name="Text Placeholder 4"/>
          <p:cNvSpPr>
            <a:spLocks noGrp="1"/>
          </p:cNvSpPr>
          <p:nvPr>
            <p:ph type="body" sz="quarter" idx="12" hasCustomPrompt="1"/>
          </p:nvPr>
        </p:nvSpPr>
        <p:spPr bwMode="gray">
          <a:xfrm>
            <a:off x="2270109" y="3809724"/>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939064" y="2983911"/>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268029" y="1332286"/>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2592206" y="4635537"/>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923250" y="5461350"/>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625914" y="2114130"/>
            <a:ext cx="6531429" cy="307777"/>
          </a:xfrm>
          <a:prstGeom prst="rect">
            <a:avLst/>
          </a:prstGeom>
        </p:spPr>
        <p:txBody>
          <a:bodyPr wrap="square" lIns="0" tIns="0" rIns="0" bIns="0" anchor="ctr" anchorCtr="0">
            <a:spAutoFit/>
          </a:bodyPr>
          <a:lstStyle>
            <a:lvl1pPr marL="0" indent="0">
              <a:buNone/>
              <a:defRPr sz="200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
        <p:nvSpPr>
          <p:cNvPr id="23"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4" name="TextBox 23"/>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Tree>
    <p:extLst>
      <p:ext uri="{BB962C8B-B14F-4D97-AF65-F5344CB8AC3E}">
        <p14:creationId xmlns:p14="http://schemas.microsoft.com/office/powerpoint/2010/main" val="14729472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oad Map 7">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917806" y="1778639"/>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4" name="TextBox 13"/>
          <p:cNvSpPr txBox="1"/>
          <p:nvPr userDrawn="1"/>
        </p:nvSpPr>
        <p:spPr bwMode="gray">
          <a:xfrm>
            <a:off x="1212196" y="246681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15" name="TextBox 14"/>
          <p:cNvSpPr txBox="1"/>
          <p:nvPr userDrawn="1"/>
        </p:nvSpPr>
        <p:spPr bwMode="gray">
          <a:xfrm>
            <a:off x="1479744" y="3154994"/>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4</a:t>
            </a:r>
          </a:p>
        </p:txBody>
      </p:sp>
      <p:sp>
        <p:nvSpPr>
          <p:cNvPr id="16" name="TextBox 15"/>
          <p:cNvSpPr txBox="1"/>
          <p:nvPr userDrawn="1"/>
        </p:nvSpPr>
        <p:spPr bwMode="gray">
          <a:xfrm>
            <a:off x="2318176" y="521952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7</a:t>
            </a:r>
          </a:p>
        </p:txBody>
      </p:sp>
      <p:sp>
        <p:nvSpPr>
          <p:cNvPr id="17" name="TextBox 16"/>
          <p:cNvSpPr txBox="1"/>
          <p:nvPr userDrawn="1"/>
        </p:nvSpPr>
        <p:spPr bwMode="gray">
          <a:xfrm>
            <a:off x="1765187" y="3843171"/>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5</a:t>
            </a:r>
          </a:p>
        </p:txBody>
      </p:sp>
      <p:sp>
        <p:nvSpPr>
          <p:cNvPr id="18" name="TextBox 17"/>
          <p:cNvSpPr txBox="1"/>
          <p:nvPr userDrawn="1"/>
        </p:nvSpPr>
        <p:spPr bwMode="gray">
          <a:xfrm>
            <a:off x="650257" y="1090462"/>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sp>
        <p:nvSpPr>
          <p:cNvPr id="28" name="Rectangle 27"/>
          <p:cNvSpPr/>
          <p:nvPr userDrawn="1"/>
        </p:nvSpPr>
        <p:spPr bwMode="gray">
          <a:xfrm rot="20240294">
            <a:off x="1432157" y="2783345"/>
            <a:ext cx="26126" cy="7043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2" tIns="65311" rIns="130622" bIns="65311"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3" name="TextBox 22"/>
          <p:cNvSpPr txBox="1"/>
          <p:nvPr userDrawn="1"/>
        </p:nvSpPr>
        <p:spPr bwMode="gray">
          <a:xfrm>
            <a:off x="2041683" y="453134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6</a:t>
            </a:r>
          </a:p>
        </p:txBody>
      </p:sp>
      <p:sp>
        <p:nvSpPr>
          <p:cNvPr id="19" name="Rectangle 18"/>
          <p:cNvSpPr/>
          <p:nvPr userDrawn="1"/>
        </p:nvSpPr>
        <p:spPr bwMode="gray">
          <a:xfrm rot="4080000">
            <a:off x="-1570644" y="3139916"/>
            <a:ext cx="7144646"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31" name="Text Placeholder 4"/>
          <p:cNvSpPr>
            <a:spLocks noGrp="1"/>
          </p:cNvSpPr>
          <p:nvPr>
            <p:ph type="body" sz="quarter" idx="12" hasCustomPrompt="1"/>
          </p:nvPr>
        </p:nvSpPr>
        <p:spPr bwMode="gray">
          <a:xfrm>
            <a:off x="2095639" y="3396817"/>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819769" y="2708640"/>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268029" y="1332286"/>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2371509" y="4084994"/>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923250" y="5461350"/>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543898" y="1976494"/>
            <a:ext cx="6531429" cy="307777"/>
          </a:xfrm>
          <a:prstGeom prst="rect">
            <a:avLst/>
          </a:prstGeom>
        </p:spPr>
        <p:txBody>
          <a:bodyPr wrap="square" lIns="0" tIns="0" rIns="0" bIns="0" anchor="ctr" anchorCtr="0">
            <a:spAutoFit/>
          </a:bodyPr>
          <a:lstStyle>
            <a:lvl1pPr marL="0" indent="0">
              <a:buNone/>
              <a:defRPr sz="2000" baseline="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
        <p:nvSpPr>
          <p:cNvPr id="24" name="Text Placeholder 4"/>
          <p:cNvSpPr>
            <a:spLocks noGrp="1"/>
          </p:cNvSpPr>
          <p:nvPr>
            <p:ph type="body" sz="quarter" idx="22" hasCustomPrompt="1"/>
          </p:nvPr>
        </p:nvSpPr>
        <p:spPr bwMode="gray">
          <a:xfrm>
            <a:off x="2647379" y="4773171"/>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25"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6" name="TextBox 25"/>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Tree>
    <p:extLst>
      <p:ext uri="{BB962C8B-B14F-4D97-AF65-F5344CB8AC3E}">
        <p14:creationId xmlns:p14="http://schemas.microsoft.com/office/powerpoint/2010/main" val="341279314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oad Map 8">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0" name="Rectangle 29"/>
          <p:cNvSpPr/>
          <p:nvPr userDrawn="1"/>
        </p:nvSpPr>
        <p:spPr bwMode="gray">
          <a:xfrm>
            <a:off x="-1" y="0"/>
            <a:ext cx="3112633" cy="68580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5" name="TextBox 24"/>
          <p:cNvSpPr txBox="1"/>
          <p:nvPr userDrawn="1"/>
        </p:nvSpPr>
        <p:spPr bwMode="gray">
          <a:xfrm>
            <a:off x="2104184" y="462965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7</a:t>
            </a: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900034" y="1680328"/>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2</a:t>
            </a:r>
          </a:p>
        </p:txBody>
      </p:sp>
      <p:sp>
        <p:nvSpPr>
          <p:cNvPr id="15" name="TextBox 14"/>
          <p:cNvSpPr txBox="1"/>
          <p:nvPr userDrawn="1"/>
        </p:nvSpPr>
        <p:spPr bwMode="gray">
          <a:xfrm>
            <a:off x="1363800" y="2860059"/>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4</a:t>
            </a:r>
          </a:p>
        </p:txBody>
      </p:sp>
      <p:sp>
        <p:nvSpPr>
          <p:cNvPr id="16" name="TextBox 15"/>
          <p:cNvSpPr txBox="1"/>
          <p:nvPr userDrawn="1"/>
        </p:nvSpPr>
        <p:spPr bwMode="gray">
          <a:xfrm>
            <a:off x="2345017" y="5219526"/>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8</a:t>
            </a:r>
          </a:p>
        </p:txBody>
      </p:sp>
      <p:sp>
        <p:nvSpPr>
          <p:cNvPr id="17" name="TextBox 16"/>
          <p:cNvSpPr txBox="1"/>
          <p:nvPr userDrawn="1"/>
        </p:nvSpPr>
        <p:spPr bwMode="gray">
          <a:xfrm>
            <a:off x="1622524" y="3449925"/>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5</a:t>
            </a:r>
          </a:p>
        </p:txBody>
      </p:sp>
      <p:sp>
        <p:nvSpPr>
          <p:cNvPr id="18" name="TextBox 17"/>
          <p:cNvSpPr txBox="1"/>
          <p:nvPr userDrawn="1"/>
        </p:nvSpPr>
        <p:spPr bwMode="gray">
          <a:xfrm>
            <a:off x="659204" y="1090462"/>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1</a:t>
            </a:r>
          </a:p>
        </p:txBody>
      </p:sp>
      <p:grpSp>
        <p:nvGrpSpPr>
          <p:cNvPr id="2" name="Group 1"/>
          <p:cNvGrpSpPr/>
          <p:nvPr userDrawn="1"/>
        </p:nvGrpSpPr>
        <p:grpSpPr bwMode="gray">
          <a:xfrm>
            <a:off x="1140864" y="2270194"/>
            <a:ext cx="391886" cy="703490"/>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grpSp>
      <p:sp>
        <p:nvSpPr>
          <p:cNvPr id="23" name="TextBox 22"/>
          <p:cNvSpPr txBox="1"/>
          <p:nvPr userDrawn="1"/>
        </p:nvSpPr>
        <p:spPr bwMode="gray">
          <a:xfrm>
            <a:off x="1863354" y="4039791"/>
            <a:ext cx="391886" cy="703490"/>
          </a:xfrm>
          <a:prstGeom prst="rect">
            <a:avLst/>
          </a:prstGeom>
          <a:noFill/>
          <a:ln w="12700">
            <a:noFill/>
          </a:ln>
        </p:spPr>
        <p:txBody>
          <a:bodyPr wrap="square" lIns="0" tIns="0" rIns="0" bIns="0" rtlCol="0" anchor="ctr">
            <a:spAutoFit/>
          </a:bodyPr>
          <a:lstStyle/>
          <a:p>
            <a:pPr defTabSz="914354">
              <a:spcBef>
                <a:spcPts val="714"/>
              </a:spcBef>
            </a:pPr>
            <a:r>
              <a:rPr lang="en-US" sz="4600" dirty="0">
                <a:ln w="9525">
                  <a:noFill/>
                </a:ln>
                <a:solidFill>
                  <a:srgbClr val="FFFFFF"/>
                </a:solidFill>
              </a:rPr>
              <a:t>6</a:t>
            </a:r>
          </a:p>
        </p:txBody>
      </p:sp>
      <p:sp>
        <p:nvSpPr>
          <p:cNvPr id="19" name="Rectangle 18"/>
          <p:cNvSpPr/>
          <p:nvPr userDrawn="1"/>
        </p:nvSpPr>
        <p:spPr bwMode="gray">
          <a:xfrm rot="4080000">
            <a:off x="-1570644" y="3139916"/>
            <a:ext cx="7144646" cy="55486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20" name="Freeform 8"/>
          <p:cNvSpPr>
            <a:spLocks/>
          </p:cNvSpPr>
          <p:nvPr userDrawn="1"/>
        </p:nvSpPr>
        <p:spPr bwMode="gray">
          <a:xfrm rot="639035">
            <a:off x="-294069" y="313204"/>
            <a:ext cx="4006204" cy="6227781"/>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130622" tIns="65311" rIns="130622" bIns="65311" numCol="1" anchor="t" anchorCtr="0" compatLnSpc="1">
            <a:prstTxWarp prst="textNoShape">
              <a:avLst/>
            </a:prstTxWarp>
          </a:bodyPr>
          <a:lstStyle/>
          <a:p>
            <a:pPr defTabSz="914354"/>
            <a:endParaRPr lang="en-US" sz="1900" dirty="0">
              <a:solidFill>
                <a:srgbClr val="333E48"/>
              </a:solidFill>
            </a:endParaRPr>
          </a:p>
        </p:txBody>
      </p:sp>
      <p:sp>
        <p:nvSpPr>
          <p:cNvPr id="31" name="Text Placeholder 4"/>
          <p:cNvSpPr>
            <a:spLocks noGrp="1"/>
          </p:cNvSpPr>
          <p:nvPr>
            <p:ph type="body" sz="quarter" idx="12" hasCustomPrompt="1"/>
          </p:nvPr>
        </p:nvSpPr>
        <p:spPr bwMode="gray">
          <a:xfrm>
            <a:off x="1977409" y="3152136"/>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740949" y="2574831"/>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268029" y="1332286"/>
            <a:ext cx="5747657" cy="219840"/>
          </a:xfrm>
          <a:prstGeom prst="rect">
            <a:avLst/>
          </a:prstGeom>
        </p:spPr>
        <p:txBody>
          <a:bodyPr lIns="0" tIns="0" rIns="0" bIns="0" anchor="ctr">
            <a:spAutoFit/>
          </a:bodyPr>
          <a:lstStyle>
            <a:lvl1pPr marL="0" indent="0">
              <a:spcBef>
                <a:spcPts val="714"/>
              </a:spcBef>
              <a:buNone/>
              <a:defRPr lang="en-US" sz="1300" kern="1200" baseline="0" dirty="0">
                <a:solidFill>
                  <a:schemeClr val="accent3"/>
                </a:solidFill>
                <a:latin typeface="+mn-lt"/>
                <a:ea typeface="+mn-ea"/>
                <a:cs typeface="+mn-cs"/>
              </a:defRPr>
            </a:lvl1pPr>
          </a:lstStyle>
          <a:p>
            <a:pPr>
              <a:spcBef>
                <a:spcPts val="500"/>
              </a:spcBef>
            </a:pPr>
            <a:r>
              <a:rPr lang="en-US" sz="14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2213869" y="3729440"/>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923250" y="5461350"/>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504488" y="1909590"/>
            <a:ext cx="6531429" cy="307777"/>
          </a:xfrm>
          <a:prstGeom prst="rect">
            <a:avLst/>
          </a:prstGeom>
        </p:spPr>
        <p:txBody>
          <a:bodyPr wrap="square" lIns="0" tIns="0" rIns="0" bIns="0" anchor="ctr" anchorCtr="0">
            <a:spAutoFit/>
          </a:bodyPr>
          <a:lstStyle>
            <a:lvl1pPr marL="0" indent="0">
              <a:buNone/>
              <a:defRPr sz="2000" baseline="0">
                <a:solidFill>
                  <a:schemeClr val="bg1"/>
                </a:solidFill>
              </a:defRPr>
            </a:lvl1pPr>
            <a:lvl2pPr marL="163278" indent="0">
              <a:buNone/>
              <a:defRPr>
                <a:solidFill>
                  <a:schemeClr val="bg1"/>
                </a:solidFill>
              </a:defRPr>
            </a:lvl2pPr>
            <a:lvl3pPr marL="326555" indent="0">
              <a:buNone/>
              <a:defRPr>
                <a:solidFill>
                  <a:schemeClr val="bg1"/>
                </a:solidFill>
              </a:defRPr>
            </a:lvl3pPr>
            <a:lvl4pPr marL="489833" indent="0">
              <a:buNone/>
              <a:defRPr>
                <a:solidFill>
                  <a:schemeClr val="bg1"/>
                </a:solidFill>
              </a:defRPr>
            </a:lvl4pPr>
            <a:lvl5pPr marL="653110" indent="0">
              <a:buNone/>
              <a:defRPr>
                <a:solidFill>
                  <a:schemeClr val="bg1"/>
                </a:solidFill>
              </a:defRPr>
            </a:lvl5pPr>
          </a:lstStyle>
          <a:p>
            <a:pPr lvl="0"/>
            <a:r>
              <a:rPr lang="en-US" dirty="0" smtClean="0"/>
              <a:t>Section Title – Arial 14pt Regular, White, Use Title Case</a:t>
            </a:r>
          </a:p>
        </p:txBody>
      </p:sp>
      <p:sp>
        <p:nvSpPr>
          <p:cNvPr id="24" name="Text Placeholder 4"/>
          <p:cNvSpPr>
            <a:spLocks noGrp="1"/>
          </p:cNvSpPr>
          <p:nvPr>
            <p:ph type="body" sz="quarter" idx="22" hasCustomPrompt="1"/>
          </p:nvPr>
        </p:nvSpPr>
        <p:spPr bwMode="gray">
          <a:xfrm>
            <a:off x="2450329" y="4306744"/>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26" name="Text Placeholder 4"/>
          <p:cNvSpPr>
            <a:spLocks noGrp="1"/>
          </p:cNvSpPr>
          <p:nvPr>
            <p:ph type="body" sz="quarter" idx="23" hasCustomPrompt="1"/>
          </p:nvPr>
        </p:nvSpPr>
        <p:spPr bwMode="gray">
          <a:xfrm>
            <a:off x="2686789" y="4884049"/>
            <a:ext cx="5747657" cy="219840"/>
          </a:xfrm>
          <a:prstGeom prst="rect">
            <a:avLst/>
          </a:prstGeom>
        </p:spPr>
        <p:txBody>
          <a:bodyPr lIns="0" tIns="0" rIns="0" bIns="0" anchor="ctr">
            <a:spAutoFit/>
          </a:bodyPr>
          <a:lstStyle>
            <a:lvl1pPr marL="0" indent="0">
              <a:spcBef>
                <a:spcPts val="714"/>
              </a:spcBef>
              <a:buNone/>
              <a:defRPr sz="1300" baseline="0">
                <a:solidFill>
                  <a:schemeClr val="accent3"/>
                </a:solidFill>
              </a:defRPr>
            </a:lvl1pPr>
          </a:lstStyle>
          <a:p>
            <a:pPr>
              <a:spcBef>
                <a:spcPts val="500"/>
              </a:spcBef>
            </a:pPr>
            <a:r>
              <a:rPr lang="en-US" sz="1400" dirty="0" smtClean="0">
                <a:solidFill>
                  <a:schemeClr val="accent3"/>
                </a:solidFill>
              </a:rPr>
              <a:t>Section Title – Arial 10pt Regular, Accent 3, Use Title Case</a:t>
            </a:r>
          </a:p>
        </p:txBody>
      </p:sp>
      <p:sp>
        <p:nvSpPr>
          <p:cNvPr id="29" name="Rectangle 11"/>
          <p:cNvSpPr/>
          <p:nvPr userDrawn="1"/>
        </p:nvSpPr>
        <p:spPr bwMode="gray">
          <a:xfrm>
            <a:off x="7402804" y="-3364"/>
            <a:ext cx="1274140" cy="586549"/>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3" name="TextBox 32"/>
          <p:cNvSpPr txBox="1"/>
          <p:nvPr userDrawn="1"/>
        </p:nvSpPr>
        <p:spPr bwMode="gray">
          <a:xfrm>
            <a:off x="7402804" y="263223"/>
            <a:ext cx="1274140" cy="263809"/>
          </a:xfrm>
          <a:prstGeom prst="rect">
            <a:avLst/>
          </a:prstGeom>
          <a:noFill/>
        </p:spPr>
        <p:txBody>
          <a:bodyPr wrap="square" lIns="0" tIns="0" rIns="0" bIns="0" rtlCol="0" anchor="b" anchorCtr="0">
            <a:spAutoFit/>
          </a:bodyPr>
          <a:lstStyle/>
          <a:p>
            <a:pPr algn="ctr" defTabSz="914354"/>
            <a:r>
              <a:rPr lang="en-US" sz="1700" dirty="0">
                <a:solidFill>
                  <a:srgbClr val="FFFFFF"/>
                </a:solidFill>
                <a:cs typeface="Arial" pitchFamily="34" charset="0"/>
              </a:rPr>
              <a:t>Road Map</a:t>
            </a:r>
          </a:p>
        </p:txBody>
      </p:sp>
    </p:spTree>
    <p:extLst>
      <p:ext uri="{BB962C8B-B14F-4D97-AF65-F5344CB8AC3E}">
        <p14:creationId xmlns:p14="http://schemas.microsoft.com/office/powerpoint/2010/main" val="2835007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cxnSp>
        <p:nvCxnSpPr>
          <p:cNvPr id="15" name="Straight Connector 14"/>
          <p:cNvCxnSpPr/>
          <p:nvPr userDrawn="1"/>
        </p:nvCxnSpPr>
        <p:spPr bwMode="gray">
          <a:xfrm>
            <a:off x="1670611" y="2252217"/>
            <a:ext cx="6901024"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40" hasCustomPrompt="1"/>
          </p:nvPr>
        </p:nvSpPr>
        <p:spPr bwMode="gray">
          <a:xfrm>
            <a:off x="1675633" y="3256915"/>
            <a:ext cx="6320954" cy="446276"/>
          </a:xfrm>
          <a:prstGeom prst="rect">
            <a:avLst/>
          </a:prstGeom>
        </p:spPr>
        <p:txBody>
          <a:bodyPr wrap="square" lIns="0" tIns="0" rIns="0" bIns="0" anchor="b" anchorCtr="0">
            <a:spAutoFit/>
          </a:bodyPr>
          <a:lstStyle>
            <a:lvl1pPr marL="0" indent="0">
              <a:spcBef>
                <a:spcPts val="0"/>
              </a:spcBef>
              <a:buNone/>
              <a:defRPr sz="2900" b="0" baseline="0">
                <a:solidFill>
                  <a:schemeClr val="accent4"/>
                </a:solidFill>
              </a:defRPr>
            </a:lvl1pPr>
            <a:lvl2pPr>
              <a:buNone/>
              <a:defRPr sz="2600" b="1">
                <a:solidFill>
                  <a:schemeClr val="accent4"/>
                </a:solidFill>
              </a:defRPr>
            </a:lvl2pPr>
            <a:lvl3pPr>
              <a:buNone/>
              <a:defRPr sz="2600" b="1">
                <a:solidFill>
                  <a:schemeClr val="accent4"/>
                </a:solidFill>
              </a:defRPr>
            </a:lvl3pPr>
            <a:lvl4pPr>
              <a:buNone/>
              <a:defRPr sz="2600" b="1">
                <a:solidFill>
                  <a:schemeClr val="accent4"/>
                </a:solidFill>
              </a:defRPr>
            </a:lvl4pPr>
            <a:lvl5pPr>
              <a:buNone/>
              <a:defRPr sz="2600" b="1">
                <a:solidFill>
                  <a:schemeClr val="accent4"/>
                </a:solidFill>
              </a:defRPr>
            </a:lvl5pPr>
          </a:lstStyle>
          <a:p>
            <a:pPr lvl="0"/>
            <a:r>
              <a:rPr lang="en-US" dirty="0" smtClean="0"/>
              <a:t>Divider Title – Arial 20pt Regular</a:t>
            </a:r>
            <a:endParaRPr lang="en-US" dirty="0"/>
          </a:p>
        </p:txBody>
      </p:sp>
      <p:sp>
        <p:nvSpPr>
          <p:cNvPr id="19" name="Text Placeholder 17"/>
          <p:cNvSpPr>
            <a:spLocks noGrp="1"/>
          </p:cNvSpPr>
          <p:nvPr>
            <p:ph type="body" sz="quarter" idx="41" hasCustomPrompt="1"/>
          </p:nvPr>
        </p:nvSpPr>
        <p:spPr bwMode="gray">
          <a:xfrm>
            <a:off x="1675633" y="3721111"/>
            <a:ext cx="6322423" cy="329760"/>
          </a:xfrm>
          <a:prstGeom prst="rect">
            <a:avLst/>
          </a:prstGeom>
        </p:spPr>
        <p:txBody>
          <a:bodyPr lIns="0" tIns="0" rIns="0" bIns="0" anchor="t" anchorCtr="0">
            <a:spAutoFit/>
          </a:bodyPr>
          <a:lstStyle>
            <a:lvl1pPr marL="0" indent="0">
              <a:spcBef>
                <a:spcPts val="0"/>
              </a:spcBef>
              <a:buNone/>
              <a:defRPr sz="2100" b="0" baseline="0">
                <a:solidFill>
                  <a:schemeClr val="accent3"/>
                </a:solidFill>
              </a:defRPr>
            </a:lvl1pPr>
            <a:lvl2pPr>
              <a:buNone/>
              <a:defRPr sz="2600" b="1">
                <a:solidFill>
                  <a:schemeClr val="accent4"/>
                </a:solidFill>
              </a:defRPr>
            </a:lvl2pPr>
            <a:lvl3pPr>
              <a:buNone/>
              <a:defRPr sz="2600" b="1">
                <a:solidFill>
                  <a:schemeClr val="accent4"/>
                </a:solidFill>
              </a:defRPr>
            </a:lvl3pPr>
            <a:lvl4pPr>
              <a:buNone/>
              <a:defRPr sz="2600" b="1">
                <a:solidFill>
                  <a:schemeClr val="accent4"/>
                </a:solidFill>
              </a:defRPr>
            </a:lvl4pPr>
            <a:lvl5pPr>
              <a:buNone/>
              <a:defRPr sz="2600" b="1">
                <a:solidFill>
                  <a:schemeClr val="accent4"/>
                </a:solidFill>
              </a:defRPr>
            </a:lvl5pPr>
          </a:lstStyle>
          <a:p>
            <a:pPr lvl="0"/>
            <a:r>
              <a:rPr lang="en-US" dirty="0" smtClean="0"/>
              <a:t>Divider Subtitle – Arial 14pt Regular</a:t>
            </a:r>
            <a:endParaRPr lang="en-US" dirty="0"/>
          </a:p>
        </p:txBody>
      </p:sp>
      <p:sp>
        <p:nvSpPr>
          <p:cNvPr id="11"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1" name="Group 20"/>
          <p:cNvGrpSpPr/>
          <p:nvPr userDrawn="1"/>
        </p:nvGrpSpPr>
        <p:grpSpPr bwMode="gray">
          <a:xfrm>
            <a:off x="1674011" y="1338078"/>
            <a:ext cx="1034763" cy="802276"/>
            <a:chOff x="2730344" y="2352381"/>
            <a:chExt cx="724334" cy="561593"/>
          </a:xfrm>
        </p:grpSpPr>
        <p:sp>
          <p:nvSpPr>
            <p:cNvPr id="22" name="Freeform 21"/>
            <p:cNvSpPr>
              <a:spLocks/>
            </p:cNvSpPr>
            <p:nvPr userDrawn="1"/>
          </p:nvSpPr>
          <p:spPr bwMode="gray">
            <a:xfrm>
              <a:off x="3105850" y="2643849"/>
              <a:ext cx="348828" cy="270125"/>
            </a:xfrm>
            <a:custGeom>
              <a:avLst/>
              <a:gdLst>
                <a:gd name="T0" fmla="*/ 0 w 1045"/>
                <a:gd name="T1" fmla="*/ 0 h 810"/>
                <a:gd name="T2" fmla="*/ 523 w 1045"/>
                <a:gd name="T3" fmla="*/ 0 h 810"/>
                <a:gd name="T4" fmla="*/ 1045 w 1045"/>
                <a:gd name="T5" fmla="*/ 810 h 810"/>
                <a:gd name="T6" fmla="*/ 521 w 1045"/>
                <a:gd name="T7" fmla="*/ 810 h 810"/>
                <a:gd name="T8" fmla="*/ 0 w 1045"/>
                <a:gd name="T9" fmla="*/ 0 h 810"/>
              </a:gdLst>
              <a:ahLst/>
              <a:cxnLst>
                <a:cxn ang="0">
                  <a:pos x="T0" y="T1"/>
                </a:cxn>
                <a:cxn ang="0">
                  <a:pos x="T2" y="T3"/>
                </a:cxn>
                <a:cxn ang="0">
                  <a:pos x="T4" y="T5"/>
                </a:cxn>
                <a:cxn ang="0">
                  <a:pos x="T6" y="T7"/>
                </a:cxn>
                <a:cxn ang="0">
                  <a:pos x="T8" y="T9"/>
                </a:cxn>
              </a:cxnLst>
              <a:rect l="0" t="0" r="r" b="b"/>
              <a:pathLst>
                <a:path w="1045" h="810">
                  <a:moveTo>
                    <a:pt x="0" y="0"/>
                  </a:moveTo>
                  <a:lnTo>
                    <a:pt x="523" y="0"/>
                  </a:lnTo>
                  <a:lnTo>
                    <a:pt x="1045" y="810"/>
                  </a:lnTo>
                  <a:lnTo>
                    <a:pt x="521" y="810"/>
                  </a:lnTo>
                  <a:lnTo>
                    <a:pt x="0"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pPr defTabSz="914354"/>
              <a:endParaRPr lang="en-US" sz="1900" dirty="0">
                <a:solidFill>
                  <a:srgbClr val="333E48"/>
                </a:solidFill>
              </a:endParaRPr>
            </a:p>
          </p:txBody>
        </p:sp>
        <p:sp>
          <p:nvSpPr>
            <p:cNvPr id="23" name="Freeform 22"/>
            <p:cNvSpPr>
              <a:spLocks/>
            </p:cNvSpPr>
            <p:nvPr userDrawn="1"/>
          </p:nvSpPr>
          <p:spPr bwMode="gray">
            <a:xfrm>
              <a:off x="2730344" y="2643849"/>
              <a:ext cx="348828" cy="270125"/>
            </a:xfrm>
            <a:custGeom>
              <a:avLst/>
              <a:gdLst>
                <a:gd name="T0" fmla="*/ 521 w 1045"/>
                <a:gd name="T1" fmla="*/ 0 h 810"/>
                <a:gd name="T2" fmla="*/ 1045 w 1045"/>
                <a:gd name="T3" fmla="*/ 0 h 810"/>
                <a:gd name="T4" fmla="*/ 523 w 1045"/>
                <a:gd name="T5" fmla="*/ 810 h 810"/>
                <a:gd name="T6" fmla="*/ 0 w 1045"/>
                <a:gd name="T7" fmla="*/ 810 h 810"/>
                <a:gd name="T8" fmla="*/ 521 w 1045"/>
                <a:gd name="T9" fmla="*/ 0 h 810"/>
              </a:gdLst>
              <a:ahLst/>
              <a:cxnLst>
                <a:cxn ang="0">
                  <a:pos x="T0" y="T1"/>
                </a:cxn>
                <a:cxn ang="0">
                  <a:pos x="T2" y="T3"/>
                </a:cxn>
                <a:cxn ang="0">
                  <a:pos x="T4" y="T5"/>
                </a:cxn>
                <a:cxn ang="0">
                  <a:pos x="T6" y="T7"/>
                </a:cxn>
                <a:cxn ang="0">
                  <a:pos x="T8" y="T9"/>
                </a:cxn>
              </a:cxnLst>
              <a:rect l="0" t="0" r="r" b="b"/>
              <a:pathLst>
                <a:path w="1045" h="810">
                  <a:moveTo>
                    <a:pt x="521" y="0"/>
                  </a:moveTo>
                  <a:lnTo>
                    <a:pt x="1045" y="0"/>
                  </a:lnTo>
                  <a:lnTo>
                    <a:pt x="523" y="810"/>
                  </a:lnTo>
                  <a:lnTo>
                    <a:pt x="0" y="810"/>
                  </a:lnTo>
                  <a:lnTo>
                    <a:pt x="521"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pPr defTabSz="914354"/>
              <a:endParaRPr lang="en-US" sz="1900" dirty="0">
                <a:solidFill>
                  <a:srgbClr val="333E48"/>
                </a:solidFill>
              </a:endParaRPr>
            </a:p>
          </p:txBody>
        </p:sp>
        <p:sp>
          <p:nvSpPr>
            <p:cNvPr id="24" name="Freeform 23"/>
            <p:cNvSpPr>
              <a:spLocks/>
            </p:cNvSpPr>
            <p:nvPr userDrawn="1"/>
          </p:nvSpPr>
          <p:spPr bwMode="gray">
            <a:xfrm>
              <a:off x="2921766" y="2352381"/>
              <a:ext cx="348828" cy="270125"/>
            </a:xfrm>
            <a:custGeom>
              <a:avLst/>
              <a:gdLst>
                <a:gd name="T0" fmla="*/ 0 w 1045"/>
                <a:gd name="T1" fmla="*/ 0 h 809"/>
                <a:gd name="T2" fmla="*/ 525 w 1045"/>
                <a:gd name="T3" fmla="*/ 0 h 809"/>
                <a:gd name="T4" fmla="*/ 1045 w 1045"/>
                <a:gd name="T5" fmla="*/ 809 h 809"/>
                <a:gd name="T6" fmla="*/ 522 w 1045"/>
                <a:gd name="T7" fmla="*/ 809 h 809"/>
                <a:gd name="T8" fmla="*/ 0 w 1045"/>
                <a:gd name="T9" fmla="*/ 0 h 809"/>
              </a:gdLst>
              <a:ahLst/>
              <a:cxnLst>
                <a:cxn ang="0">
                  <a:pos x="T0" y="T1"/>
                </a:cxn>
                <a:cxn ang="0">
                  <a:pos x="T2" y="T3"/>
                </a:cxn>
                <a:cxn ang="0">
                  <a:pos x="T4" y="T5"/>
                </a:cxn>
                <a:cxn ang="0">
                  <a:pos x="T6" y="T7"/>
                </a:cxn>
                <a:cxn ang="0">
                  <a:pos x="T8" y="T9"/>
                </a:cxn>
              </a:cxnLst>
              <a:rect l="0" t="0" r="r" b="b"/>
              <a:pathLst>
                <a:path w="1045" h="809">
                  <a:moveTo>
                    <a:pt x="0" y="0"/>
                  </a:moveTo>
                  <a:lnTo>
                    <a:pt x="525" y="0"/>
                  </a:lnTo>
                  <a:lnTo>
                    <a:pt x="1045" y="809"/>
                  </a:lnTo>
                  <a:lnTo>
                    <a:pt x="522" y="809"/>
                  </a:lnTo>
                  <a:lnTo>
                    <a:pt x="0" y="0"/>
                  </a:lnTo>
                  <a:close/>
                </a:path>
              </a:pathLst>
            </a:custGeom>
            <a:solidFill>
              <a:srgbClr val="CC092F"/>
            </a:solidFill>
            <a:ln w="0">
              <a:noFill/>
              <a:prstDash val="solid"/>
              <a:round/>
              <a:headEnd/>
              <a:tailEnd/>
            </a:ln>
          </p:spPr>
          <p:txBody>
            <a:bodyPr rot="0" vert="horz" wrap="square" lIns="96043" tIns="48021" rIns="96043" bIns="48021" anchor="t" anchorCtr="0" upright="1">
              <a:noAutofit/>
            </a:bodyPr>
            <a:lstStyle/>
            <a:p>
              <a:pPr defTabSz="914354"/>
              <a:endParaRPr lang="en-US" sz="1900" dirty="0">
                <a:solidFill>
                  <a:srgbClr val="333E48"/>
                </a:solidFill>
              </a:endParaRPr>
            </a:p>
          </p:txBody>
        </p:sp>
      </p:grpSp>
      <p:sp>
        <p:nvSpPr>
          <p:cNvPr id="29" name="Text Placeholder 17"/>
          <p:cNvSpPr>
            <a:spLocks noGrp="1"/>
          </p:cNvSpPr>
          <p:nvPr>
            <p:ph type="body" sz="quarter" idx="46" hasCustomPrompt="1"/>
          </p:nvPr>
        </p:nvSpPr>
        <p:spPr bwMode="gray">
          <a:xfrm>
            <a:off x="6776348" y="2369848"/>
            <a:ext cx="1795286" cy="292388"/>
          </a:xfrm>
          <a:prstGeom prst="rect">
            <a:avLst/>
          </a:prstGeom>
        </p:spPr>
        <p:txBody>
          <a:bodyPr wrap="square" lIns="0" tIns="0" rIns="0" bIns="0" anchor="t" anchorCtr="0">
            <a:spAutoFit/>
          </a:bodyPr>
          <a:lstStyle>
            <a:lvl1pPr marL="0" indent="0" algn="r">
              <a:spcBef>
                <a:spcPts val="0"/>
              </a:spcBef>
              <a:buNone/>
              <a:defRPr sz="1900" b="0" i="1" baseline="0">
                <a:solidFill>
                  <a:schemeClr val="accent3"/>
                </a:solidFill>
              </a:defRPr>
            </a:lvl1pPr>
            <a:lvl2pPr>
              <a:buNone/>
              <a:defRPr sz="2600" b="1">
                <a:solidFill>
                  <a:schemeClr val="accent4"/>
                </a:solidFill>
              </a:defRPr>
            </a:lvl2pPr>
            <a:lvl3pPr>
              <a:buNone/>
              <a:defRPr sz="2600" b="1">
                <a:solidFill>
                  <a:schemeClr val="accent4"/>
                </a:solidFill>
              </a:defRPr>
            </a:lvl3pPr>
            <a:lvl4pPr>
              <a:buNone/>
              <a:defRPr sz="2600" b="1">
                <a:solidFill>
                  <a:schemeClr val="accent4"/>
                </a:solidFill>
              </a:defRPr>
            </a:lvl4pPr>
            <a:lvl5pPr>
              <a:buNone/>
              <a:defRPr sz="2600" b="1">
                <a:solidFill>
                  <a:schemeClr val="accent4"/>
                </a:solidFill>
              </a:defRPr>
            </a:lvl5pPr>
          </a:lstStyle>
          <a:p>
            <a:pPr lvl="0"/>
            <a:r>
              <a:rPr lang="en-US" dirty="0" smtClean="0"/>
              <a:t>Chapter #</a:t>
            </a:r>
          </a:p>
        </p:txBody>
      </p:sp>
      <p:sp>
        <p:nvSpPr>
          <p:cNvPr id="30" name="Text Placeholder 31"/>
          <p:cNvSpPr>
            <a:spLocks noGrp="1"/>
          </p:cNvSpPr>
          <p:nvPr>
            <p:ph type="body" sz="quarter" idx="43" hasCustomPrompt="1"/>
          </p:nvPr>
        </p:nvSpPr>
        <p:spPr bwMode="gray">
          <a:xfrm>
            <a:off x="1973025" y="4397851"/>
            <a:ext cx="3905261" cy="1905283"/>
          </a:xfrm>
          <a:prstGeom prst="rect">
            <a:avLst/>
          </a:prstGeom>
        </p:spPr>
        <p:txBody>
          <a:bodyPr wrap="square" lIns="0" tIns="0" rIns="0" bIns="0">
            <a:spAutoFit/>
          </a:bodyPr>
          <a:lstStyle>
            <a:lvl1pPr>
              <a:lnSpc>
                <a:spcPct val="100000"/>
              </a:lnSpc>
              <a:spcBef>
                <a:spcPts val="714"/>
              </a:spcBef>
              <a:defRPr baseline="0">
                <a:solidFill>
                  <a:schemeClr val="accent4"/>
                </a:solidFill>
              </a:defRPr>
            </a:lvl1pPr>
            <a:lvl2pPr>
              <a:lnSpc>
                <a:spcPct val="100000"/>
              </a:lnSpc>
              <a:spcBef>
                <a:spcPts val="714"/>
              </a:spcBef>
              <a:defRPr>
                <a:solidFill>
                  <a:schemeClr val="accent4"/>
                </a:solidFill>
              </a:defRPr>
            </a:lvl2pPr>
            <a:lvl3pPr>
              <a:lnSpc>
                <a:spcPct val="100000"/>
              </a:lnSpc>
              <a:spcBef>
                <a:spcPts val="714"/>
              </a:spcBef>
              <a:defRPr>
                <a:solidFill>
                  <a:schemeClr val="accent4"/>
                </a:solidFill>
              </a:defRPr>
            </a:lvl3pPr>
            <a:lvl4pPr>
              <a:lnSpc>
                <a:spcPct val="100000"/>
              </a:lnSpc>
              <a:spcBef>
                <a:spcPts val="714"/>
              </a:spcBef>
              <a:defRPr>
                <a:solidFill>
                  <a:schemeClr val="accent4"/>
                </a:solidFill>
              </a:defRPr>
            </a:lvl4pPr>
            <a:lvl5pPr>
              <a:lnSpc>
                <a:spcPct val="100000"/>
              </a:lnSpc>
              <a:spcBef>
                <a:spcPts val="714"/>
              </a:spcBef>
              <a:defRPr>
                <a:solidFill>
                  <a:schemeClr val="accent4"/>
                </a:solidFill>
              </a:defRPr>
            </a:lvl5pPr>
          </a:lstStyle>
          <a:p>
            <a:pPr lvl="0"/>
            <a:r>
              <a:rPr lang="en-US" dirty="0" smtClean="0"/>
              <a:t>Bulleted text, if needed – Arial 10pt Regular 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374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457200" y="1026223"/>
            <a:ext cx="8227786" cy="307777"/>
          </a:xfrm>
          <a:prstGeom prst="rect">
            <a:avLst/>
          </a:prstGeom>
        </p:spPr>
        <p:txBody>
          <a:bodyPr lIns="0" tIns="0" rIns="0" bIns="0">
            <a:spAutoFit/>
          </a:bodyPr>
          <a:lstStyle>
            <a:lvl1pPr marL="0" indent="0">
              <a:spcBef>
                <a:spcPts val="0"/>
              </a:spcBef>
              <a:buNone/>
              <a:defRPr sz="20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457200" y="65639"/>
            <a:ext cx="4180114" cy="200055"/>
          </a:xfrm>
          <a:prstGeom prst="rect">
            <a:avLst/>
          </a:prstGeom>
        </p:spPr>
        <p:txBody>
          <a:bodyPr lIns="0" tIns="0" rIns="0" bIns="0">
            <a:spAutoFit/>
          </a:bodyPr>
          <a:lstStyle>
            <a:lvl1pPr marL="0" indent="0">
              <a:spcBef>
                <a:spcPts val="0"/>
              </a:spcBef>
              <a:buNone/>
              <a:defRPr sz="13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6303872" y="6598589"/>
            <a:ext cx="2840127" cy="259411"/>
          </a:xfrm>
          <a:prstGeom prst="rect">
            <a:avLst/>
          </a:prstGeom>
        </p:spPr>
        <p:txBody>
          <a:bodyPr lIns="0" tIns="0" rIns="65311" bIns="39187" anchor="b">
            <a:spAutoFit/>
          </a:bodyPr>
          <a:lstStyle>
            <a:lvl1pPr marL="0" indent="0" algn="l">
              <a:spcBef>
                <a:spcPts val="0"/>
              </a:spcBef>
              <a:buNone/>
              <a:defRPr sz="700" baseline="0">
                <a:solidFill>
                  <a:schemeClr val="tx1"/>
                </a:solidFill>
                <a:latin typeface="+mn-lt"/>
              </a:defRPr>
            </a:lvl1pPr>
            <a:lvl2pPr algn="l">
              <a:buNone/>
              <a:defRPr sz="900"/>
            </a:lvl2pPr>
            <a:lvl3pPr algn="l">
              <a:buNone/>
              <a:defRPr sz="900"/>
            </a:lvl3pPr>
            <a:lvl4pPr algn="l">
              <a:buNone/>
              <a:defRPr sz="900"/>
            </a:lvl4pPr>
            <a:lvl5pPr algn="l">
              <a:buNone/>
              <a:defRPr sz="9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6271604"/>
            <a:ext cx="2490799" cy="329760"/>
          </a:xfrm>
          <a:prstGeom prst="rect">
            <a:avLst/>
          </a:prstGeom>
        </p:spPr>
        <p:txBody>
          <a:bodyPr lIns="65311" tIns="0" rIns="0" bIns="0" anchor="b">
            <a:sp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457200" y="449751"/>
            <a:ext cx="8227786" cy="400110"/>
          </a:xfrm>
          <a:prstGeom prst="rect">
            <a:avLst/>
          </a:prstGeom>
        </p:spPr>
        <p:txBody>
          <a:bodyPr lIns="0" tIns="0" rIns="0" bIns="0" anchor="b" anchorCtr="0">
            <a:spAutoFit/>
          </a:bodyPr>
          <a:lstStyle>
            <a:lvl1pPr marL="0" indent="0">
              <a:spcBef>
                <a:spcPts val="0"/>
              </a:spcBef>
              <a:buNone/>
              <a:defRPr sz="26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36374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Ref idx="1001">
        <a:schemeClr val="bg2"/>
      </p:bgRef>
    </p:bg>
    <p:spTree>
      <p:nvGrpSpPr>
        <p:cNvPr id="1" name=""/>
        <p:cNvGrpSpPr/>
        <p:nvPr/>
      </p:nvGrpSpPr>
      <p:grpSpPr>
        <a:xfrm>
          <a:off x="0" y="0"/>
          <a:ext cx="0" cy="0"/>
          <a:chOff x="0" y="0"/>
          <a:chExt cx="0" cy="0"/>
        </a:xfrm>
      </p:grpSpPr>
      <p:sp>
        <p:nvSpPr>
          <p:cNvPr id="8" name="Text Placeholder 4"/>
          <p:cNvSpPr>
            <a:spLocks noGrp="1"/>
          </p:cNvSpPr>
          <p:nvPr>
            <p:ph type="body" sz="quarter" idx="21" hasCustomPrompt="1"/>
          </p:nvPr>
        </p:nvSpPr>
        <p:spPr bwMode="gray">
          <a:xfrm>
            <a:off x="457200" y="1026223"/>
            <a:ext cx="8227786" cy="307777"/>
          </a:xfrm>
          <a:prstGeom prst="rect">
            <a:avLst/>
          </a:prstGeom>
        </p:spPr>
        <p:txBody>
          <a:bodyPr lIns="0" tIns="0" rIns="0" bIns="0">
            <a:spAutoFit/>
          </a:bodyPr>
          <a:lstStyle>
            <a:lvl1pPr marL="0" indent="0">
              <a:spcBef>
                <a:spcPts val="0"/>
              </a:spcBef>
              <a:buNone/>
              <a:defRPr sz="2000" baseline="0">
                <a:solidFill>
                  <a:schemeClr val="accent3"/>
                </a:solidFill>
              </a:defRPr>
            </a:lvl1pPr>
          </a:lstStyle>
          <a:p>
            <a:pPr lvl="0"/>
            <a:r>
              <a:rPr lang="en-US" dirty="0" smtClean="0"/>
              <a:t>Slide Subtitle – Arial 14pt Regular, Use Title Case</a:t>
            </a:r>
            <a:endParaRPr lang="en-US" dirty="0"/>
          </a:p>
        </p:txBody>
      </p:sp>
      <p:sp>
        <p:nvSpPr>
          <p:cNvPr id="12" name="Text Placeholder 21"/>
          <p:cNvSpPr>
            <a:spLocks noGrp="1"/>
          </p:cNvSpPr>
          <p:nvPr>
            <p:ph type="body" sz="quarter" idx="23" hasCustomPrompt="1"/>
          </p:nvPr>
        </p:nvSpPr>
        <p:spPr bwMode="gray">
          <a:xfrm>
            <a:off x="6303872" y="6598589"/>
            <a:ext cx="2840127" cy="259411"/>
          </a:xfrm>
          <a:prstGeom prst="rect">
            <a:avLst/>
          </a:prstGeom>
        </p:spPr>
        <p:txBody>
          <a:bodyPr lIns="0" tIns="0" rIns="65311" bIns="39187" anchor="b">
            <a:spAutoFit/>
          </a:bodyPr>
          <a:lstStyle>
            <a:lvl1pPr marL="0" indent="0" algn="l">
              <a:spcBef>
                <a:spcPts val="0"/>
              </a:spcBef>
              <a:buNone/>
              <a:defRPr sz="700" baseline="0">
                <a:solidFill>
                  <a:schemeClr val="tx1"/>
                </a:solidFill>
                <a:latin typeface="+mn-lt"/>
              </a:defRPr>
            </a:lvl1pPr>
            <a:lvl2pPr algn="l">
              <a:buNone/>
              <a:defRPr sz="900"/>
            </a:lvl2pPr>
            <a:lvl3pPr algn="l">
              <a:buNone/>
              <a:defRPr sz="900"/>
            </a:lvl3pPr>
            <a:lvl4pPr algn="l">
              <a:buNone/>
              <a:defRPr sz="900"/>
            </a:lvl4pPr>
            <a:lvl5pPr algn="l">
              <a:buNone/>
              <a:defRPr sz="900"/>
            </a:lvl5pPr>
          </a:lstStyle>
          <a:p>
            <a:pPr lvl="0"/>
            <a:r>
              <a:rPr lang="en-US" dirty="0" smtClean="0"/>
              <a:t>Source: Click to add source. Use a single space after “Source:” and a period at the end of the source. Stretch the box to the left as needed.</a:t>
            </a:r>
            <a:endParaRPr lang="en-US" dirty="0"/>
          </a:p>
        </p:txBody>
      </p:sp>
      <p:sp>
        <p:nvSpPr>
          <p:cNvPr id="13" name="Text Placeholder 23"/>
          <p:cNvSpPr>
            <a:spLocks noGrp="1"/>
          </p:cNvSpPr>
          <p:nvPr>
            <p:ph type="body" sz="quarter" idx="24" hasCustomPrompt="1"/>
          </p:nvPr>
        </p:nvSpPr>
        <p:spPr bwMode="gray">
          <a:xfrm>
            <a:off x="0" y="6271604"/>
            <a:ext cx="2490799" cy="329760"/>
          </a:xfrm>
          <a:prstGeom prst="rect">
            <a:avLst/>
          </a:prstGeom>
        </p:spPr>
        <p:txBody>
          <a:bodyPr lIns="65311" tIns="0" rIns="0" bIns="0" anchor="b">
            <a:sp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5" name="Text Placeholder 4"/>
          <p:cNvSpPr>
            <a:spLocks noGrp="1"/>
          </p:cNvSpPr>
          <p:nvPr>
            <p:ph type="body" sz="quarter" idx="25" hasCustomPrompt="1"/>
          </p:nvPr>
        </p:nvSpPr>
        <p:spPr bwMode="gray">
          <a:xfrm>
            <a:off x="457200" y="449751"/>
            <a:ext cx="8227786" cy="400110"/>
          </a:xfrm>
          <a:prstGeom prst="rect">
            <a:avLst/>
          </a:prstGeom>
        </p:spPr>
        <p:txBody>
          <a:bodyPr lIns="0" tIns="0" rIns="0" bIns="0" anchor="b" anchorCtr="0">
            <a:spAutoFit/>
          </a:bodyPr>
          <a:lstStyle>
            <a:lvl1pPr marL="0" indent="0">
              <a:spcBef>
                <a:spcPts val="0"/>
              </a:spcBef>
              <a:buNone/>
              <a:defRPr sz="2600" b="1" baseline="0">
                <a:solidFill>
                  <a:schemeClr val="bg1"/>
                </a:solidFill>
              </a:defRPr>
            </a:lvl1pPr>
          </a:lstStyle>
          <a:p>
            <a:pPr lvl="0"/>
            <a:r>
              <a:rPr lang="en-US" dirty="0" smtClean="0"/>
              <a:t>Slide Title – Arial 18pt Bold, Use Title Case</a:t>
            </a:r>
          </a:p>
        </p:txBody>
      </p:sp>
    </p:spTree>
    <p:extLst>
      <p:ext uri="{BB962C8B-B14F-4D97-AF65-F5344CB8AC3E}">
        <p14:creationId xmlns:p14="http://schemas.microsoft.com/office/powerpoint/2010/main" val="15112080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7292048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pact Slide">
    <p:spTree>
      <p:nvGrpSpPr>
        <p:cNvPr id="1" name=""/>
        <p:cNvGrpSpPr/>
        <p:nvPr/>
      </p:nvGrpSpPr>
      <p:grpSpPr>
        <a:xfrm>
          <a:off x="0" y="0"/>
          <a:ext cx="0" cy="0"/>
          <a:chOff x="0" y="0"/>
          <a:chExt cx="0" cy="0"/>
        </a:xfrm>
      </p:grpSpPr>
      <p:sp>
        <p:nvSpPr>
          <p:cNvPr id="10" name="Rectangle 9"/>
          <p:cNvSpPr/>
          <p:nvPr userDrawn="1"/>
        </p:nvSpPr>
        <p:spPr bwMode="gray">
          <a:xfrm>
            <a:off x="0" y="0"/>
            <a:ext cx="9144000" cy="685800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354">
              <a:spcBef>
                <a:spcPts val="714"/>
              </a:spcBef>
            </a:pPr>
            <a:endParaRPr lang="en-US" sz="1400" dirty="0">
              <a:solidFill>
                <a:srgbClr val="FFFFFF"/>
              </a:solidFill>
            </a:endParaRPr>
          </a:p>
        </p:txBody>
      </p:sp>
      <p:sp>
        <p:nvSpPr>
          <p:cNvPr id="3" name="TextBox 2"/>
          <p:cNvSpPr txBox="1"/>
          <p:nvPr userDrawn="1"/>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617685"/>
                </a:solidFill>
                <a:latin typeface="Calibri"/>
              </a:rPr>
              <a:t>©</a:t>
            </a:r>
            <a:r>
              <a:rPr lang="en-US" sz="700" dirty="0">
                <a:solidFill>
                  <a:srgbClr val="617685"/>
                </a:solidFill>
              </a:rPr>
              <a:t>2014 The Advisory Board Company • </a:t>
            </a:r>
            <a:r>
              <a:rPr lang="en-US" sz="700" b="1" dirty="0">
                <a:solidFill>
                  <a:srgbClr val="617685"/>
                </a:solidFill>
              </a:rPr>
              <a:t>advisory.com</a:t>
            </a:r>
            <a:endParaRPr lang="en-US" sz="700" dirty="0">
              <a:solidFill>
                <a:srgbClr val="617685"/>
              </a:solidFill>
            </a:endParaRPr>
          </a:p>
        </p:txBody>
      </p:sp>
      <p:sp>
        <p:nvSpPr>
          <p:cNvPr id="4"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6" name="Text Placeholder 4"/>
          <p:cNvSpPr>
            <a:spLocks noGrp="1"/>
          </p:cNvSpPr>
          <p:nvPr>
            <p:ph type="body" sz="quarter" idx="21" hasCustomPrompt="1"/>
          </p:nvPr>
        </p:nvSpPr>
        <p:spPr bwMode="gray">
          <a:xfrm>
            <a:off x="457200" y="1026223"/>
            <a:ext cx="8227786" cy="307777"/>
          </a:xfrm>
          <a:prstGeom prst="rect">
            <a:avLst/>
          </a:prstGeom>
        </p:spPr>
        <p:txBody>
          <a:bodyPr lIns="0" tIns="0" rIns="0" bIns="0">
            <a:spAutoFit/>
          </a:bodyPr>
          <a:lstStyle>
            <a:lvl1pPr marL="0" indent="0">
              <a:spcBef>
                <a:spcPts val="0"/>
              </a:spcBef>
              <a:buNone/>
              <a:defRPr sz="2000" baseline="0">
                <a:solidFill>
                  <a:schemeClr val="accent3"/>
                </a:solidFill>
              </a:defRPr>
            </a:lvl1pPr>
          </a:lstStyle>
          <a:p>
            <a:pPr lvl="0"/>
            <a:r>
              <a:rPr lang="en-US" dirty="0" smtClean="0"/>
              <a:t>Slide Subtitle – Arial 14pt Regular, Use Title Case</a:t>
            </a:r>
            <a:endParaRPr lang="en-US" dirty="0"/>
          </a:p>
        </p:txBody>
      </p:sp>
      <p:sp>
        <p:nvSpPr>
          <p:cNvPr id="7" name="Text Placeholder 4"/>
          <p:cNvSpPr>
            <a:spLocks noGrp="1"/>
          </p:cNvSpPr>
          <p:nvPr>
            <p:ph type="body" sz="quarter" idx="25" hasCustomPrompt="1"/>
          </p:nvPr>
        </p:nvSpPr>
        <p:spPr bwMode="gray">
          <a:xfrm>
            <a:off x="457200" y="449751"/>
            <a:ext cx="8227786" cy="400110"/>
          </a:xfrm>
          <a:prstGeom prst="rect">
            <a:avLst/>
          </a:prstGeom>
        </p:spPr>
        <p:txBody>
          <a:bodyPr lIns="0" tIns="0" rIns="0" bIns="0" anchor="b" anchorCtr="0">
            <a:spAutoFit/>
          </a:bodyPr>
          <a:lstStyle>
            <a:lvl1pPr marL="0" indent="0">
              <a:spcBef>
                <a:spcPts val="0"/>
              </a:spcBef>
              <a:buNone/>
              <a:defRPr sz="2600" b="1" baseline="0">
                <a:solidFill>
                  <a:schemeClr val="bg1"/>
                </a:solidFill>
              </a:defRPr>
            </a:lvl1pPr>
          </a:lstStyle>
          <a:p>
            <a:pPr lvl="0"/>
            <a:r>
              <a:rPr lang="en-US" dirty="0" smtClean="0"/>
              <a:t>Slide Title – Arial 18pt Bold, Use Title Case</a:t>
            </a:r>
          </a:p>
        </p:txBody>
      </p:sp>
      <p:sp>
        <p:nvSpPr>
          <p:cNvPr id="9" name="Text Placeholder 8"/>
          <p:cNvSpPr>
            <a:spLocks noGrp="1"/>
          </p:cNvSpPr>
          <p:nvPr>
            <p:ph type="body" sz="quarter" idx="26" hasCustomPrompt="1"/>
          </p:nvPr>
        </p:nvSpPr>
        <p:spPr bwMode="gray">
          <a:xfrm>
            <a:off x="1632857" y="2236173"/>
            <a:ext cx="5878286" cy="2585323"/>
          </a:xfrm>
          <a:prstGeom prst="rect">
            <a:avLst/>
          </a:prstGeom>
          <a:noFill/>
          <a:ln>
            <a:noFill/>
          </a:ln>
        </p:spPr>
        <p:txBody>
          <a:bodyPr wrap="square" lIns="0" tIns="0" rIns="0" bIns="0">
            <a:spAutoFit/>
          </a:bodyPr>
          <a:lstStyle>
            <a:lvl1pPr marL="0" marR="0" indent="0" algn="l" defTabSz="914354" rtl="0" eaLnBrk="1" fontAlgn="auto" latinLnBrk="0" hangingPunct="1">
              <a:lnSpc>
                <a:spcPct val="100000"/>
              </a:lnSpc>
              <a:spcBef>
                <a:spcPts val="1714"/>
              </a:spcBef>
              <a:spcAft>
                <a:spcPts val="0"/>
              </a:spcAft>
              <a:buClrTx/>
              <a:buSzTx/>
              <a:buFont typeface="Arial" pitchFamily="34" charset="0"/>
              <a:buNone/>
              <a:tabLst/>
              <a:defRPr sz="2100" baseline="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marL="0" marR="0" lvl="0" indent="0" algn="l" defTabSz="914354" rtl="0" eaLnBrk="1" fontAlgn="auto" latinLnBrk="0" hangingPunct="1">
              <a:lnSpc>
                <a:spcPct val="100000"/>
              </a:lnSpc>
              <a:spcBef>
                <a:spcPts val="714"/>
              </a:spcBef>
              <a:spcAft>
                <a:spcPts val="0"/>
              </a:spcAft>
              <a:buClrTx/>
              <a:buSzTx/>
              <a:buFont typeface="Arial" pitchFamily="34" charset="0"/>
              <a:buNone/>
              <a:tabLst/>
              <a:defRPr/>
            </a:pPr>
            <a:r>
              <a:rPr lang="en-US" dirty="0" smtClean="0"/>
              <a:t>Use dark background slides sparingly as impact slides (ex: a single quote, statistic, or large image). See sample impact slides in the ABC PPT On-screen Graphic and Layout Guide.</a:t>
            </a:r>
            <a:br>
              <a:rPr lang="en-US" dirty="0" smtClean="0"/>
            </a:br>
            <a:r>
              <a:rPr lang="en-US" dirty="0" smtClean="0"/>
              <a:t>Impact quote text – Arial 15pt Regular. Keep quote short and minimize slide titling. Be sure to incorporate the large quote graphic from page 117 of the GLG.</a:t>
            </a:r>
          </a:p>
        </p:txBody>
      </p:sp>
      <p:sp>
        <p:nvSpPr>
          <p:cNvPr id="8" name="Text Placeholder 21"/>
          <p:cNvSpPr>
            <a:spLocks noGrp="1"/>
          </p:cNvSpPr>
          <p:nvPr>
            <p:ph type="body" sz="quarter" idx="23" hasCustomPrompt="1"/>
          </p:nvPr>
        </p:nvSpPr>
        <p:spPr bwMode="gray">
          <a:xfrm>
            <a:off x="6303872" y="6598589"/>
            <a:ext cx="2840127" cy="259411"/>
          </a:xfrm>
          <a:prstGeom prst="rect">
            <a:avLst/>
          </a:prstGeom>
        </p:spPr>
        <p:txBody>
          <a:bodyPr lIns="0" tIns="0" rIns="65311" bIns="39187" anchor="b">
            <a:spAutoFit/>
          </a:bodyPr>
          <a:lstStyle>
            <a:lvl1pPr marL="0" indent="0" algn="l">
              <a:spcBef>
                <a:spcPts val="0"/>
              </a:spcBef>
              <a:buNone/>
              <a:defRPr sz="700" baseline="0">
                <a:solidFill>
                  <a:schemeClr val="accent3"/>
                </a:solidFill>
                <a:latin typeface="+mn-lt"/>
              </a:defRPr>
            </a:lvl1pPr>
            <a:lvl2pPr algn="l">
              <a:buNone/>
              <a:defRPr sz="900"/>
            </a:lvl2pPr>
            <a:lvl3pPr algn="l">
              <a:buNone/>
              <a:defRPr sz="900"/>
            </a:lvl3pPr>
            <a:lvl4pPr algn="l">
              <a:buNone/>
              <a:defRPr sz="900"/>
            </a:lvl4pPr>
            <a:lvl5pPr algn="l">
              <a:buNone/>
              <a:defRPr sz="900"/>
            </a:lvl5pPr>
          </a:lstStyle>
          <a:p>
            <a:pPr lvl="0"/>
            <a:r>
              <a:rPr lang="en-US" dirty="0" smtClean="0"/>
              <a:t>Source: Click to add source. Use a single space after “Source:” and a period at the end of the source. Stretch the box to the left as needed.</a:t>
            </a:r>
            <a:endParaRPr lang="en-US" dirty="0"/>
          </a:p>
        </p:txBody>
      </p:sp>
    </p:spTree>
    <p:extLst>
      <p:ext uri="{BB962C8B-B14F-4D97-AF65-F5344CB8AC3E}">
        <p14:creationId xmlns:p14="http://schemas.microsoft.com/office/powerpoint/2010/main" val="2290056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458107" y="1741714"/>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58107" y="226357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458107" y="2785431"/>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458107" y="3307290"/>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458107" y="3829149"/>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458107" y="435100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458107" y="4872866"/>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58107" y="5394724"/>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458107" y="591658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458107" y="643844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57200" y="450269"/>
            <a:ext cx="5747657" cy="400110"/>
          </a:xfrm>
          <a:prstGeom prst="rect">
            <a:avLst/>
          </a:prstGeom>
          <a:noFill/>
        </p:spPr>
        <p:txBody>
          <a:bodyPr wrap="square" lIns="0" tIns="0" rIns="0" bIns="0" rtlCol="0" anchor="b" anchorCtr="0">
            <a:spAutoFit/>
          </a:bodyPr>
          <a:lstStyle/>
          <a:p>
            <a:pPr defTabSz="914354"/>
            <a:r>
              <a:rPr lang="en-US" sz="2600" b="1" dirty="0">
                <a:solidFill>
                  <a:srgbClr val="FFFFFF"/>
                </a:solidFill>
                <a:cs typeface="Arial" pitchFamily="34" charset="0"/>
              </a:rPr>
              <a:t>Notes:</a:t>
            </a:r>
          </a:p>
        </p:txBody>
      </p:sp>
    </p:spTree>
    <p:extLst>
      <p:ext uri="{BB962C8B-B14F-4D97-AF65-F5344CB8AC3E}">
        <p14:creationId xmlns:p14="http://schemas.microsoft.com/office/powerpoint/2010/main" val="295636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2"/>
            <a:ext cx="9144000" cy="155510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defTabSz="914354"/>
            <a:endParaRPr lang="en-US" sz="1900" dirty="0">
              <a:solidFill>
                <a:srgbClr val="FFFFFF"/>
              </a:solidFill>
            </a:endParaRPr>
          </a:p>
        </p:txBody>
      </p:sp>
      <p:cxnSp>
        <p:nvCxnSpPr>
          <p:cNvPr id="20" name="Straight Connector 19"/>
          <p:cNvCxnSpPr/>
          <p:nvPr userDrawn="1"/>
        </p:nvCxnSpPr>
        <p:spPr bwMode="gray">
          <a:xfrm>
            <a:off x="458107" y="1741714"/>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58107" y="226357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458107" y="2785431"/>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458107" y="3307290"/>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458107" y="3829149"/>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458107" y="435100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458107" y="4872866"/>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58107" y="5394724"/>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458107" y="591658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458107" y="643844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458107" y="1218709"/>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457200" y="450269"/>
            <a:ext cx="5747657" cy="400110"/>
          </a:xfrm>
          <a:prstGeom prst="rect">
            <a:avLst/>
          </a:prstGeom>
          <a:noFill/>
        </p:spPr>
        <p:txBody>
          <a:bodyPr wrap="square" lIns="0" tIns="0" rIns="0" bIns="0" rtlCol="0" anchor="b" anchorCtr="0">
            <a:spAutoFit/>
          </a:bodyPr>
          <a:lstStyle/>
          <a:p>
            <a:pPr defTabSz="914354"/>
            <a:r>
              <a:rPr lang="en-US" sz="2600" b="1" dirty="0">
                <a:solidFill>
                  <a:srgbClr val="333E48"/>
                </a:solidFill>
                <a:cs typeface="Arial" pitchFamily="34" charset="0"/>
              </a:rPr>
              <a:t>Notes:</a:t>
            </a:r>
          </a:p>
        </p:txBody>
      </p:sp>
    </p:spTree>
    <p:extLst>
      <p:ext uri="{BB962C8B-B14F-4D97-AF65-F5344CB8AC3E}">
        <p14:creationId xmlns:p14="http://schemas.microsoft.com/office/powerpoint/2010/main" val="74667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2"/>
            <a:ext cx="9144000" cy="155510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defTabSz="914354"/>
            <a:endParaRPr lang="en-US" sz="1900" dirty="0">
              <a:solidFill>
                <a:srgbClr val="FFFFFF"/>
              </a:solidFill>
            </a:endParaRPr>
          </a:p>
        </p:txBody>
      </p:sp>
      <p:sp>
        <p:nvSpPr>
          <p:cNvPr id="7" name="Text Placeholder 6"/>
          <p:cNvSpPr>
            <a:spLocks noGrp="1"/>
          </p:cNvSpPr>
          <p:nvPr>
            <p:ph type="body" sz="quarter" idx="24" hasCustomPrompt="1"/>
          </p:nvPr>
        </p:nvSpPr>
        <p:spPr bwMode="gray">
          <a:xfrm>
            <a:off x="458107" y="3578253"/>
            <a:ext cx="8227787" cy="2923877"/>
          </a:xfrm>
          <a:prstGeom prst="rect">
            <a:avLst/>
          </a:prstGeom>
        </p:spPr>
        <p:txBody>
          <a:bodyPr lIns="0" tIns="0" rIns="0" bIns="0">
            <a:spAutoFit/>
          </a:bodyPr>
          <a:lstStyle>
            <a:lvl1pPr marL="0" indent="0" algn="l">
              <a:lnSpc>
                <a:spcPts val="1857"/>
              </a:lnSpc>
              <a:buNone/>
              <a:defRPr sz="1400"/>
            </a:lvl1pPr>
          </a:lstStyle>
          <a:p>
            <a:pPr lvl="0"/>
            <a:r>
              <a:rPr lang="en-US" dirty="0" smtClean="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endParaRPr lang="en-US" dirty="0"/>
          </a:p>
        </p:txBody>
      </p:sp>
      <p:sp>
        <p:nvSpPr>
          <p:cNvPr id="6" name="Slide Number Placeholder 2"/>
          <p:cNvSpPr txBox="1">
            <a:spLocks/>
          </p:cNvSpPr>
          <p:nvPr userDrawn="1"/>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28101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11" name="Freeform 10"/>
          <p:cNvSpPr/>
          <p:nvPr userDrawn="1"/>
        </p:nvSpPr>
        <p:spPr bwMode="gray">
          <a:xfrm flipV="1">
            <a:off x="2174489" y="-4573"/>
            <a:ext cx="6969511" cy="6730847"/>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defTabSz="914354"/>
            <a:endParaRPr lang="en-US" sz="1900" dirty="0">
              <a:solidFill>
                <a:srgbClr val="FFFFFF"/>
              </a:solidFill>
            </a:endParaRPr>
          </a:p>
        </p:txBody>
      </p:sp>
      <p:cxnSp>
        <p:nvCxnSpPr>
          <p:cNvPr id="14" name="Straight Connector 13"/>
          <p:cNvCxnSpPr/>
          <p:nvPr userDrawn="1"/>
        </p:nvCxnSpPr>
        <p:spPr bwMode="gray">
          <a:xfrm>
            <a:off x="2395790" y="742193"/>
            <a:ext cx="0" cy="718457"/>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bwMode="gray">
          <a:xfrm>
            <a:off x="2506448" y="756031"/>
            <a:ext cx="3543229" cy="701323"/>
          </a:xfrm>
          <a:prstGeom prst="rect">
            <a:avLst/>
          </a:prstGeom>
        </p:spPr>
        <p:txBody>
          <a:bodyPr lIns="130622" tIns="65311" rIns="130622" bIns="65311" anchor="ctr" anchorCtr="0"/>
          <a:lstStyle>
            <a:lvl1pPr marL="0" indent="0">
              <a:spcBef>
                <a:spcPts val="0"/>
              </a:spcBef>
              <a:buNone/>
              <a:defRPr sz="1700">
                <a:solidFill>
                  <a:schemeClr val="tx1"/>
                </a:solidFill>
              </a:defRPr>
            </a:lvl1pPr>
          </a:lstStyle>
          <a:p>
            <a:pPr lvl="0"/>
            <a:r>
              <a:rPr lang="en-US" dirty="0" smtClean="0"/>
              <a:t>Program Name Goes Here on One Line or Two Equal Lines</a:t>
            </a:r>
          </a:p>
        </p:txBody>
      </p:sp>
      <p:pic>
        <p:nvPicPr>
          <p:cNvPr id="9" name="Picture 8" descr="ABC_Logo_RGB.png"/>
          <p:cNvPicPr>
            <a:picLocks noChangeAspect="1"/>
          </p:cNvPicPr>
          <p:nvPr userDrawn="1"/>
        </p:nvPicPr>
        <p:blipFill>
          <a:blip r:embed="rId2" cstate="print"/>
          <a:stretch>
            <a:fillRect/>
          </a:stretch>
        </p:blipFill>
        <p:spPr bwMode="gray">
          <a:xfrm>
            <a:off x="204106" y="566162"/>
            <a:ext cx="2170790" cy="1056491"/>
          </a:xfrm>
          <a:prstGeom prst="rect">
            <a:avLst/>
          </a:prstGeom>
        </p:spPr>
      </p:pic>
      <p:sp>
        <p:nvSpPr>
          <p:cNvPr id="10" name="Text Placeholder 8"/>
          <p:cNvSpPr>
            <a:spLocks noGrp="1"/>
          </p:cNvSpPr>
          <p:nvPr>
            <p:ph type="body" sz="quarter" idx="13" hasCustomPrompt="1"/>
          </p:nvPr>
        </p:nvSpPr>
        <p:spPr bwMode="gray">
          <a:xfrm>
            <a:off x="1305406" y="4277188"/>
            <a:ext cx="6586494" cy="1099201"/>
          </a:xfrm>
          <a:prstGeom prst="rect">
            <a:avLst/>
          </a:prstGeom>
        </p:spPr>
        <p:txBody>
          <a:bodyPr lIns="0" tIns="0" rIns="0" bIns="0" anchor="b">
            <a:spAutoFit/>
          </a:bodyPr>
          <a:lstStyle>
            <a:lvl1pPr marL="0" indent="0">
              <a:spcBef>
                <a:spcPts val="0"/>
              </a:spcBef>
              <a:buNone/>
              <a:defRPr sz="3600" b="0" baseline="0">
                <a:solidFill>
                  <a:schemeClr val="tx1"/>
                </a:solidFill>
              </a:defRPr>
            </a:lvl1pPr>
            <a:lvl2pPr marL="0" indent="0">
              <a:buNone/>
              <a:defRPr sz="1400" b="1">
                <a:solidFill>
                  <a:schemeClr val="accent3"/>
                </a:solidFill>
              </a:defRPr>
            </a:lvl2pPr>
            <a:lvl3pPr marL="0" indent="0">
              <a:buNone/>
              <a:defRPr sz="1400" b="1">
                <a:solidFill>
                  <a:schemeClr val="accent3"/>
                </a:solidFill>
              </a:defRPr>
            </a:lvl3pPr>
            <a:lvl4pPr marL="0" indent="0">
              <a:buNone/>
              <a:defRPr sz="1400" b="1">
                <a:solidFill>
                  <a:schemeClr val="accent3"/>
                </a:solidFill>
              </a:defRPr>
            </a:lvl4pPr>
            <a:lvl5pPr marL="0" indent="0">
              <a:buNone/>
              <a:defRPr sz="1400" b="1">
                <a:solidFill>
                  <a:schemeClr val="accent3"/>
                </a:solidFill>
              </a:defRPr>
            </a:lvl5pPr>
          </a:lstStyle>
          <a:p>
            <a:pPr lvl="0"/>
            <a:r>
              <a:rPr lang="en-US" dirty="0" smtClean="0"/>
              <a:t>Presentation Title – Arial </a:t>
            </a:r>
            <a:br>
              <a:rPr lang="en-US" dirty="0" smtClean="0"/>
            </a:br>
            <a:r>
              <a:rPr lang="en-US" dirty="0" smtClean="0"/>
              <a:t>25pt Regular, Use Title Case</a:t>
            </a:r>
          </a:p>
        </p:txBody>
      </p:sp>
      <p:sp>
        <p:nvSpPr>
          <p:cNvPr id="12" name="Text Placeholder 8"/>
          <p:cNvSpPr>
            <a:spLocks noGrp="1"/>
          </p:cNvSpPr>
          <p:nvPr>
            <p:ph type="body" sz="quarter" idx="14" hasCustomPrompt="1"/>
          </p:nvPr>
        </p:nvSpPr>
        <p:spPr bwMode="gray">
          <a:xfrm>
            <a:off x="1305406" y="5501347"/>
            <a:ext cx="6586494" cy="263809"/>
          </a:xfrm>
          <a:prstGeom prst="rect">
            <a:avLst/>
          </a:prstGeom>
        </p:spPr>
        <p:txBody>
          <a:bodyPr lIns="0" tIns="0" rIns="0" bIns="0" anchor="t">
            <a:spAutoFit/>
          </a:bodyPr>
          <a:lstStyle>
            <a:lvl1pPr marL="0" indent="0">
              <a:spcBef>
                <a:spcPts val="0"/>
              </a:spcBef>
              <a:buNone/>
              <a:defRPr sz="1700" b="0" baseline="0">
                <a:solidFill>
                  <a:schemeClr val="tx1"/>
                </a:solidFill>
              </a:defRPr>
            </a:lvl1pPr>
            <a:lvl2pPr marL="0" indent="0">
              <a:buNone/>
              <a:defRPr sz="1400" b="1">
                <a:solidFill>
                  <a:schemeClr val="accent3"/>
                </a:solidFill>
              </a:defRPr>
            </a:lvl2pPr>
            <a:lvl3pPr marL="0" indent="0">
              <a:buNone/>
              <a:defRPr sz="1400" b="1">
                <a:solidFill>
                  <a:schemeClr val="accent3"/>
                </a:solidFill>
              </a:defRPr>
            </a:lvl3pPr>
            <a:lvl4pPr marL="0" indent="0">
              <a:buNone/>
              <a:defRPr sz="1400" b="1">
                <a:solidFill>
                  <a:schemeClr val="accent3"/>
                </a:solidFill>
              </a:defRPr>
            </a:lvl4pPr>
            <a:lvl5pPr marL="0" indent="0">
              <a:buNone/>
              <a:defRPr sz="1400" b="1">
                <a:solidFill>
                  <a:schemeClr val="accent3"/>
                </a:solidFill>
              </a:defRPr>
            </a:lvl5pPr>
          </a:lstStyle>
          <a:p>
            <a:pPr lvl="0"/>
            <a:r>
              <a:rPr lang="en-US" dirty="0" smtClean="0"/>
              <a:t>Presentation Subtitle – Arial 12pt Regular, Use Title Case</a:t>
            </a:r>
          </a:p>
        </p:txBody>
      </p:sp>
    </p:spTree>
    <p:extLst>
      <p:ext uri="{BB962C8B-B14F-4D97-AF65-F5344CB8AC3E}">
        <p14:creationId xmlns:p14="http://schemas.microsoft.com/office/powerpoint/2010/main" val="172365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1" name="Freeform 10"/>
          <p:cNvSpPr/>
          <p:nvPr userDrawn="1"/>
        </p:nvSpPr>
        <p:spPr bwMode="gray">
          <a:xfrm flipV="1">
            <a:off x="6779560" y="168316"/>
            <a:ext cx="2378431" cy="492193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1866900 w 5105400"/>
              <a:gd name="connsiteY1" fmla="*/ 1060450 h 3962400"/>
              <a:gd name="connsiteX2" fmla="*/ 2548734 w 5105400"/>
              <a:gd name="connsiteY2" fmla="*/ 0 h 3962400"/>
              <a:gd name="connsiteX3" fmla="*/ 5105400 w 5105400"/>
              <a:gd name="connsiteY3" fmla="*/ 0 h 3962400"/>
              <a:gd name="connsiteX4" fmla="*/ 2556666 w 5105400"/>
              <a:gd name="connsiteY4" fmla="*/ 3962400 h 3962400"/>
              <a:gd name="connsiteX5" fmla="*/ 0 w 5105400"/>
              <a:gd name="connsiteY5" fmla="*/ 3962400 h 3962400"/>
              <a:gd name="connsiteX0" fmla="*/ 0 w 5105400"/>
              <a:gd name="connsiteY0" fmla="*/ 3962400 h 3962400"/>
              <a:gd name="connsiteX1" fmla="*/ 1866900 w 5105400"/>
              <a:gd name="connsiteY1" fmla="*/ 106045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2556666"/>
              <a:gd name="connsiteY0" fmla="*/ 2901950 h 2901950"/>
              <a:gd name="connsiteX1" fmla="*/ 1866900 w 2556666"/>
              <a:gd name="connsiteY1" fmla="*/ 0 h 2901950"/>
              <a:gd name="connsiteX2" fmla="*/ 2556666 w 2556666"/>
              <a:gd name="connsiteY2" fmla="*/ 2901950 h 2901950"/>
              <a:gd name="connsiteX3" fmla="*/ 0 w 2556666"/>
              <a:gd name="connsiteY3" fmla="*/ 2901950 h 2901950"/>
              <a:gd name="connsiteX0" fmla="*/ 0 w 1866900"/>
              <a:gd name="connsiteY0" fmla="*/ 2901950 h 2901950"/>
              <a:gd name="connsiteX1" fmla="*/ 1866900 w 1866900"/>
              <a:gd name="connsiteY1" fmla="*/ 0 h 2901950"/>
              <a:gd name="connsiteX2" fmla="*/ 1866900 w 1866900"/>
              <a:gd name="connsiteY2" fmla="*/ 2901950 h 2901950"/>
              <a:gd name="connsiteX3" fmla="*/ 0 w 1866900"/>
              <a:gd name="connsiteY3" fmla="*/ 2901950 h 2901950"/>
              <a:gd name="connsiteX0" fmla="*/ 0 w 1866900"/>
              <a:gd name="connsiteY0" fmla="*/ 2901950 h 2901950"/>
              <a:gd name="connsiteX1" fmla="*/ 1866900 w 1866900"/>
              <a:gd name="connsiteY1" fmla="*/ 0 h 2901950"/>
              <a:gd name="connsiteX2" fmla="*/ 1400165 w 1866900"/>
              <a:gd name="connsiteY2" fmla="*/ 2901950 h 2901950"/>
              <a:gd name="connsiteX3" fmla="*/ 0 w 1866900"/>
              <a:gd name="connsiteY3" fmla="*/ 2901950 h 2901950"/>
              <a:gd name="connsiteX0" fmla="*/ 0 w 1400165"/>
              <a:gd name="connsiteY0" fmla="*/ 2897505 h 2897505"/>
              <a:gd name="connsiteX1" fmla="*/ 1395720 w 1400165"/>
              <a:gd name="connsiteY1" fmla="*/ 0 h 2897505"/>
              <a:gd name="connsiteX2" fmla="*/ 1400165 w 1400165"/>
              <a:gd name="connsiteY2" fmla="*/ 2897505 h 2897505"/>
              <a:gd name="connsiteX3" fmla="*/ 0 w 1400165"/>
              <a:gd name="connsiteY3" fmla="*/ 2897505 h 2897505"/>
            </a:gdLst>
            <a:ahLst/>
            <a:cxnLst>
              <a:cxn ang="0">
                <a:pos x="connsiteX0" y="connsiteY0"/>
              </a:cxn>
              <a:cxn ang="0">
                <a:pos x="connsiteX1" y="connsiteY1"/>
              </a:cxn>
              <a:cxn ang="0">
                <a:pos x="connsiteX2" y="connsiteY2"/>
              </a:cxn>
              <a:cxn ang="0">
                <a:pos x="connsiteX3" y="connsiteY3"/>
              </a:cxn>
            </a:cxnLst>
            <a:rect l="l" t="t" r="r" b="b"/>
            <a:pathLst>
              <a:path w="1400165" h="2897505">
                <a:moveTo>
                  <a:pt x="0" y="2897505"/>
                </a:moveTo>
                <a:lnTo>
                  <a:pt x="1395720" y="0"/>
                </a:lnTo>
                <a:cubicBezTo>
                  <a:pt x="1397202" y="965835"/>
                  <a:pt x="1398683" y="1931670"/>
                  <a:pt x="1400165" y="2897505"/>
                </a:cubicBezTo>
                <a:lnTo>
                  <a:pt x="0" y="2897505"/>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defTabSz="914354"/>
            <a:r>
              <a:rPr lang="en-US" sz="1900" dirty="0">
                <a:solidFill>
                  <a:srgbClr val="FFFFFF"/>
                </a:solidFill>
              </a:rPr>
              <a:t> </a:t>
            </a:r>
          </a:p>
        </p:txBody>
      </p:sp>
      <p:sp>
        <p:nvSpPr>
          <p:cNvPr id="14" name="Freeform 13"/>
          <p:cNvSpPr/>
          <p:nvPr userDrawn="1"/>
        </p:nvSpPr>
        <p:spPr bwMode="gray">
          <a:xfrm flipH="1" flipV="1">
            <a:off x="-10957" y="168317"/>
            <a:ext cx="6078599" cy="6700646"/>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114800 w 5105400"/>
              <a:gd name="connsiteY3" fmla="*/ 1530350 h 3962400"/>
              <a:gd name="connsiteX4" fmla="*/ 2556666 w 5105400"/>
              <a:gd name="connsiteY4" fmla="*/ 3962400 h 3962400"/>
              <a:gd name="connsiteX5" fmla="*/ 0 w 51054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4114800 w 4114800"/>
              <a:gd name="connsiteY3" fmla="*/ 1530350 h 3962400"/>
              <a:gd name="connsiteX4" fmla="*/ 2556666 w 4114800"/>
              <a:gd name="connsiteY4" fmla="*/ 3962400 h 3962400"/>
              <a:gd name="connsiteX5" fmla="*/ 0 w 41148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3576944 w 4114800"/>
              <a:gd name="connsiteY3" fmla="*/ 2374917 h 3962400"/>
              <a:gd name="connsiteX4" fmla="*/ 2556666 w 4114800"/>
              <a:gd name="connsiteY4" fmla="*/ 3962400 h 3962400"/>
              <a:gd name="connsiteX5" fmla="*/ 0 w 4114800"/>
              <a:gd name="connsiteY5" fmla="*/ 3962400 h 3962400"/>
              <a:gd name="connsiteX0" fmla="*/ 0 w 3603615"/>
              <a:gd name="connsiteY0" fmla="*/ 3962400 h 3962400"/>
              <a:gd name="connsiteX1" fmla="*/ 2548734 w 3603615"/>
              <a:gd name="connsiteY1" fmla="*/ 0 h 3962400"/>
              <a:gd name="connsiteX2" fmla="*/ 3603615 w 3603615"/>
              <a:gd name="connsiteY2" fmla="*/ 0 h 3962400"/>
              <a:gd name="connsiteX3" fmla="*/ 3576944 w 3603615"/>
              <a:gd name="connsiteY3" fmla="*/ 2374917 h 3962400"/>
              <a:gd name="connsiteX4" fmla="*/ 2556666 w 3603615"/>
              <a:gd name="connsiteY4" fmla="*/ 3962400 h 3962400"/>
              <a:gd name="connsiteX5" fmla="*/ 0 w 3603615"/>
              <a:gd name="connsiteY5" fmla="*/ 3962400 h 3962400"/>
              <a:gd name="connsiteX0" fmla="*/ 0 w 3576944"/>
              <a:gd name="connsiteY0" fmla="*/ 3962400 h 3962400"/>
              <a:gd name="connsiteX1" fmla="*/ 2548734 w 3576944"/>
              <a:gd name="connsiteY1" fmla="*/ 0 h 3962400"/>
              <a:gd name="connsiteX2" fmla="*/ 3496933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62400 h 3962400"/>
              <a:gd name="connsiteX1" fmla="*/ 2548734 w 3576944"/>
              <a:gd name="connsiteY1" fmla="*/ 0 h 3962400"/>
              <a:gd name="connsiteX2" fmla="*/ 3572500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71291 h 3971291"/>
              <a:gd name="connsiteX1" fmla="*/ 2548734 w 3576944"/>
              <a:gd name="connsiteY1" fmla="*/ 8891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6944"/>
              <a:gd name="connsiteY0" fmla="*/ 3971291 h 3971291"/>
              <a:gd name="connsiteX1" fmla="*/ 2548734 w 3576944"/>
              <a:gd name="connsiteY1" fmla="*/ 31116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8427"/>
              <a:gd name="connsiteY0" fmla="*/ 3944621 h 3944621"/>
              <a:gd name="connsiteX1" fmla="*/ 2548734 w 3578427"/>
              <a:gd name="connsiteY1" fmla="*/ 4446 h 3944621"/>
              <a:gd name="connsiteX2" fmla="*/ 3576946 w 3578427"/>
              <a:gd name="connsiteY2" fmla="*/ 0 h 3944621"/>
              <a:gd name="connsiteX3" fmla="*/ 3576944 w 3578427"/>
              <a:gd name="connsiteY3" fmla="*/ 2357138 h 3944621"/>
              <a:gd name="connsiteX4" fmla="*/ 2556666 w 3578427"/>
              <a:gd name="connsiteY4" fmla="*/ 3944621 h 3944621"/>
              <a:gd name="connsiteX5" fmla="*/ 0 w 3578427"/>
              <a:gd name="connsiteY5" fmla="*/ 3944621 h 39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427" h="3944621">
                <a:moveTo>
                  <a:pt x="0" y="3944621"/>
                </a:moveTo>
                <a:lnTo>
                  <a:pt x="2548734" y="4446"/>
                </a:lnTo>
                <a:lnTo>
                  <a:pt x="3576946" y="0"/>
                </a:lnTo>
                <a:cubicBezTo>
                  <a:pt x="3578427" y="790157"/>
                  <a:pt x="3575463" y="1566981"/>
                  <a:pt x="3576944" y="2357138"/>
                </a:cubicBezTo>
                <a:lnTo>
                  <a:pt x="2556666" y="3944621"/>
                </a:lnTo>
                <a:lnTo>
                  <a:pt x="0" y="3944621"/>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defTabSz="914354"/>
            <a:endParaRPr lang="en-US" sz="1900" dirty="0">
              <a:solidFill>
                <a:srgbClr val="FFFFFF"/>
              </a:solidFill>
            </a:endParaRPr>
          </a:p>
        </p:txBody>
      </p:sp>
      <p:sp>
        <p:nvSpPr>
          <p:cNvPr id="8" name="Text Placeholder 8"/>
          <p:cNvSpPr>
            <a:spLocks noGrp="1"/>
          </p:cNvSpPr>
          <p:nvPr>
            <p:ph type="body" sz="quarter" idx="14" hasCustomPrompt="1"/>
          </p:nvPr>
        </p:nvSpPr>
        <p:spPr bwMode="gray">
          <a:xfrm>
            <a:off x="1305406" y="1102040"/>
            <a:ext cx="6423820" cy="263809"/>
          </a:xfrm>
          <a:prstGeom prst="rect">
            <a:avLst/>
          </a:prstGeom>
        </p:spPr>
        <p:txBody>
          <a:bodyPr lIns="0" tIns="0" rIns="0" bIns="0" anchor="b" anchorCtr="0">
            <a:sp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sz="1700" b="1">
                <a:solidFill>
                  <a:schemeClr val="tx1"/>
                </a:solidFill>
              </a:defRPr>
            </a:lvl1pPr>
            <a:lvl2pPr marL="0" indent="0" algn="l">
              <a:buNone/>
              <a:defRPr sz="1700"/>
            </a:lvl2pPr>
            <a:lvl3pPr marL="0" indent="0" algn="l">
              <a:buNone/>
              <a:defRPr sz="1700"/>
            </a:lvl3pPr>
            <a:lvl4pPr marL="0" indent="0" algn="l">
              <a:buNone/>
              <a:defRPr sz="1700"/>
            </a:lvl4pPr>
            <a:lvl5pPr marL="0" indent="0" algn="l">
              <a:buNone/>
              <a:defRPr sz="1700"/>
            </a:lvl5pPr>
          </a:lstStyle>
          <a:p>
            <a:pPr lvl="0"/>
            <a:r>
              <a:rPr lang="en-US" dirty="0" smtClean="0"/>
              <a:t>Click to Add Institution Name (If You Need to Customize)</a:t>
            </a:r>
          </a:p>
        </p:txBody>
      </p:sp>
      <p:sp>
        <p:nvSpPr>
          <p:cNvPr id="9" name="Text Placeholder 8"/>
          <p:cNvSpPr>
            <a:spLocks noGrp="1"/>
          </p:cNvSpPr>
          <p:nvPr>
            <p:ph type="body" sz="quarter" idx="15" hasCustomPrompt="1"/>
          </p:nvPr>
        </p:nvSpPr>
        <p:spPr bwMode="gray">
          <a:xfrm>
            <a:off x="1305406" y="1457558"/>
            <a:ext cx="6423820" cy="263809"/>
          </a:xfrm>
          <a:prstGeom prst="rect">
            <a:avLst/>
          </a:prstGeom>
        </p:spPr>
        <p:txBody>
          <a:bodyPr lIns="0" tIns="0" rIns="0" bIns="0" anchor="b" anchorCtr="0">
            <a:sp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sz="1700" b="0">
                <a:solidFill>
                  <a:schemeClr val="tx1"/>
                </a:solidFill>
              </a:defRPr>
            </a:lvl1pPr>
            <a:lvl2pPr marL="0" indent="0" algn="l">
              <a:buNone/>
              <a:defRPr sz="1700"/>
            </a:lvl2pPr>
            <a:lvl3pPr marL="0" indent="0" algn="l">
              <a:buNone/>
              <a:defRPr sz="1700"/>
            </a:lvl3pPr>
            <a:lvl4pPr marL="0" indent="0" algn="l">
              <a:buNone/>
              <a:defRPr sz="1700"/>
            </a:lvl4pPr>
            <a:lvl5pPr marL="0" indent="0" algn="l">
              <a:buNone/>
              <a:defRPr sz="1700"/>
            </a:lvl5pPr>
          </a:lstStyle>
          <a:p>
            <a:pPr lvl="0"/>
            <a:r>
              <a:rPr lang="en-US" dirty="0" smtClean="0"/>
              <a:t>Click to Add Date of Presentation (If You Need to Customize)</a:t>
            </a:r>
          </a:p>
        </p:txBody>
      </p:sp>
      <p:sp>
        <p:nvSpPr>
          <p:cNvPr id="12" name="TextBox 11"/>
          <p:cNvSpPr txBox="1"/>
          <p:nvPr userDrawn="1"/>
        </p:nvSpPr>
        <p:spPr bwMode="gray">
          <a:xfrm>
            <a:off x="288147" y="6461822"/>
            <a:ext cx="3149909" cy="138499"/>
          </a:xfrm>
          <a:prstGeom prst="rect">
            <a:avLst/>
          </a:prstGeom>
          <a:noFill/>
        </p:spPr>
        <p:txBody>
          <a:bodyPr wrap="square" lIns="0" tIns="0" rIns="0" bIns="0" rtlCol="0" anchor="t" anchorCtr="0">
            <a:spAutoFit/>
          </a:bodyPr>
          <a:lstStyle/>
          <a:p>
            <a:pPr defTabSz="914354">
              <a:defRPr/>
            </a:pPr>
            <a:r>
              <a:rPr lang="en-US" sz="900" dirty="0">
                <a:solidFill>
                  <a:srgbClr val="617685"/>
                </a:solidFill>
              </a:rPr>
              <a:t>©2014 The Advisory Board Company • </a:t>
            </a:r>
            <a:r>
              <a:rPr lang="en-US" sz="900" b="1" dirty="0">
                <a:solidFill>
                  <a:srgbClr val="617685"/>
                </a:solidFill>
              </a:rPr>
              <a:t>advisory.com</a:t>
            </a:r>
            <a:endParaRPr lang="en-US" sz="900" dirty="0">
              <a:solidFill>
                <a:srgbClr val="617685"/>
              </a:solidFill>
            </a:endParaRPr>
          </a:p>
        </p:txBody>
      </p:sp>
    </p:spTree>
    <p:extLst>
      <p:ext uri="{BB962C8B-B14F-4D97-AF65-F5344CB8AC3E}">
        <p14:creationId xmlns:p14="http://schemas.microsoft.com/office/powerpoint/2010/main" val="929571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2" name="TextBox 11"/>
          <p:cNvSpPr txBox="1"/>
          <p:nvPr userDrawn="1"/>
        </p:nvSpPr>
        <p:spPr bwMode="gray">
          <a:xfrm rot="10800000" flipH="1" flipV="1">
            <a:off x="6858198" y="489567"/>
            <a:ext cx="2314509" cy="6254943"/>
          </a:xfrm>
          <a:prstGeom prst="rect">
            <a:avLst/>
          </a:prstGeom>
          <a:noFill/>
        </p:spPr>
        <p:txBody>
          <a:bodyPr wrap="square" lIns="130622" tIns="65311" rIns="130622" bIns="65311" rtlCol="0">
            <a:noAutofit/>
          </a:bodyPr>
          <a:lstStyle/>
          <a:p>
            <a:pPr defTabSz="914354">
              <a:spcBef>
                <a:spcPts val="571"/>
              </a:spcBef>
            </a:pPr>
            <a:r>
              <a:rPr lang="en-US" sz="1100" b="1" baseline="30000" dirty="0">
                <a:solidFill>
                  <a:srgbClr val="333E48"/>
                </a:solidFill>
                <a:cs typeface="Arial"/>
              </a:rPr>
              <a:t>LEGAL CAVEAT</a:t>
            </a:r>
          </a:p>
          <a:p>
            <a:pPr defTabSz="914354">
              <a:spcBef>
                <a:spcPts val="571"/>
              </a:spcBef>
            </a:pPr>
            <a:r>
              <a:rPr lang="en-US" sz="1100" baseline="3000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914354">
              <a:spcBef>
                <a:spcPts val="571"/>
              </a:spcBef>
            </a:pPr>
            <a:r>
              <a:rPr lang="en-US" sz="1100" baseline="30000" dirty="0">
                <a:solidFill>
                  <a:srgbClr val="333E48"/>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cxnSp>
        <p:nvCxnSpPr>
          <p:cNvPr id="13" name="Straight Connector 12"/>
          <p:cNvCxnSpPr/>
          <p:nvPr userDrawn="1"/>
        </p:nvCxnSpPr>
        <p:spPr bwMode="gray">
          <a:xfrm>
            <a:off x="6843843" y="489568"/>
            <a:ext cx="0" cy="636843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21" hasCustomPrompt="1"/>
          </p:nvPr>
        </p:nvSpPr>
        <p:spPr bwMode="gray">
          <a:xfrm>
            <a:off x="454563" y="466032"/>
            <a:ext cx="5813337" cy="400110"/>
          </a:xfrm>
          <a:prstGeom prst="rect">
            <a:avLst/>
          </a:prstGeom>
        </p:spPr>
        <p:txBody>
          <a:bodyPr wrap="square" lIns="0" tIns="0" rIns="0" bIns="0" anchor="b" anchorCtr="0">
            <a:spAutoFit/>
          </a:bodyPr>
          <a:lstStyle>
            <a:lvl1pPr marL="0" indent="0">
              <a:spcBef>
                <a:spcPts val="0"/>
              </a:spcBef>
              <a:buNone/>
              <a:defRPr sz="2600" b="1" baseline="0">
                <a:solidFill>
                  <a:schemeClr val="tx1"/>
                </a:solidFill>
              </a:defRPr>
            </a:lvl1pPr>
            <a:lvl2pPr marL="163278" indent="0">
              <a:buNone/>
              <a:defRPr/>
            </a:lvl2pPr>
            <a:lvl3pPr marL="326555" indent="0">
              <a:buNone/>
              <a:defRPr/>
            </a:lvl3pPr>
            <a:lvl4pPr marL="489833" indent="0">
              <a:buNone/>
              <a:defRPr/>
            </a:lvl4pPr>
            <a:lvl5pPr marL="653110" indent="0">
              <a:buNone/>
              <a:defRPr/>
            </a:lvl5pPr>
          </a:lstStyle>
          <a:p>
            <a:pPr lvl="0"/>
            <a:r>
              <a:rPr lang="en-US" dirty="0" smtClean="0"/>
              <a:t>Insert Program Name Here</a:t>
            </a:r>
          </a:p>
        </p:txBody>
      </p:sp>
      <p:sp>
        <p:nvSpPr>
          <p:cNvPr id="18" name="Text Placeholder 2"/>
          <p:cNvSpPr>
            <a:spLocks noGrp="1"/>
          </p:cNvSpPr>
          <p:nvPr>
            <p:ph type="body" sz="quarter" idx="22" hasCustomPrompt="1"/>
          </p:nvPr>
        </p:nvSpPr>
        <p:spPr bwMode="gray">
          <a:xfrm>
            <a:off x="1157572" y="1420908"/>
            <a:ext cx="4994016" cy="263809"/>
          </a:xfrm>
          <a:prstGeom prst="rect">
            <a:avLst/>
          </a:prstGeom>
        </p:spPr>
        <p:txBody>
          <a:bodyPr wrap="square" lIns="0" tIns="0" rIns="0" bIns="0">
            <a:spAutoFit/>
          </a:bodyPr>
          <a:lstStyle>
            <a:lvl1pPr marL="0" indent="0">
              <a:buNone/>
              <a:defRPr sz="1700" baseline="0">
                <a:solidFill>
                  <a:schemeClr val="tx1"/>
                </a:solidFill>
              </a:defRPr>
            </a:lvl1pPr>
          </a:lstStyle>
          <a:p>
            <a:pPr lvl="0"/>
            <a:r>
              <a:rPr lang="en-US" dirty="0" smtClean="0"/>
              <a:t>Project Director (click to add desired text)</a:t>
            </a:r>
            <a:endParaRPr lang="en-US" dirty="0"/>
          </a:p>
        </p:txBody>
      </p:sp>
      <p:sp>
        <p:nvSpPr>
          <p:cNvPr id="24" name="Text Placeholder 2"/>
          <p:cNvSpPr>
            <a:spLocks noGrp="1"/>
          </p:cNvSpPr>
          <p:nvPr>
            <p:ph type="body" sz="quarter" idx="23" hasCustomPrompt="1"/>
          </p:nvPr>
        </p:nvSpPr>
        <p:spPr bwMode="gray">
          <a:xfrm>
            <a:off x="1157572" y="1726636"/>
            <a:ext cx="4994016" cy="219840"/>
          </a:xfrm>
          <a:prstGeom prst="rect">
            <a:avLst/>
          </a:prstGeom>
        </p:spPr>
        <p:txBody>
          <a:bodyPr wrap="square" lIns="0" tIns="0" rIns="0" bIns="0">
            <a:spAutoFit/>
          </a:bodyPr>
          <a:lstStyle>
            <a:lvl1pPr marL="0" indent="0">
              <a:buNone/>
              <a:defRPr sz="1400" baseline="0">
                <a:solidFill>
                  <a:schemeClr val="accent3"/>
                </a:solidFill>
              </a:defRPr>
            </a:lvl1pPr>
          </a:lstStyle>
          <a:p>
            <a:pPr lvl="0"/>
            <a:r>
              <a:rPr lang="en-US" dirty="0" smtClean="0"/>
              <a:t>Insert Name(s) Here</a:t>
            </a:r>
            <a:endParaRPr lang="en-US" dirty="0"/>
          </a:p>
        </p:txBody>
      </p:sp>
      <p:sp>
        <p:nvSpPr>
          <p:cNvPr id="25" name="Text Placeholder 2"/>
          <p:cNvSpPr>
            <a:spLocks noGrp="1"/>
          </p:cNvSpPr>
          <p:nvPr>
            <p:ph type="body" sz="quarter" idx="24" hasCustomPrompt="1"/>
          </p:nvPr>
        </p:nvSpPr>
        <p:spPr bwMode="gray">
          <a:xfrm>
            <a:off x="1157572" y="2259643"/>
            <a:ext cx="4994016" cy="263809"/>
          </a:xfrm>
          <a:prstGeom prst="rect">
            <a:avLst/>
          </a:prstGeom>
        </p:spPr>
        <p:txBody>
          <a:bodyPr wrap="square" lIns="0" tIns="0" rIns="0" bIns="0">
            <a:spAutoFit/>
          </a:bodyPr>
          <a:lstStyle>
            <a:lvl1pPr marL="0" indent="0">
              <a:buNone/>
              <a:defRPr sz="1700" baseline="0">
                <a:solidFill>
                  <a:schemeClr val="tx1"/>
                </a:solidFill>
              </a:defRPr>
            </a:lvl1pPr>
          </a:lstStyle>
          <a:p>
            <a:pPr lvl="0"/>
            <a:r>
              <a:rPr lang="en-US" dirty="0" smtClean="0"/>
              <a:t>Contributing Consultants (click to add desired text)</a:t>
            </a:r>
            <a:endParaRPr lang="en-US" dirty="0"/>
          </a:p>
        </p:txBody>
      </p:sp>
      <p:sp>
        <p:nvSpPr>
          <p:cNvPr id="26" name="Text Placeholder 2"/>
          <p:cNvSpPr>
            <a:spLocks noGrp="1"/>
          </p:cNvSpPr>
          <p:nvPr>
            <p:ph type="body" sz="quarter" idx="25" hasCustomPrompt="1"/>
          </p:nvPr>
        </p:nvSpPr>
        <p:spPr bwMode="gray">
          <a:xfrm>
            <a:off x="1157572" y="2565370"/>
            <a:ext cx="4994016" cy="219840"/>
          </a:xfrm>
          <a:prstGeom prst="rect">
            <a:avLst/>
          </a:prstGeom>
        </p:spPr>
        <p:txBody>
          <a:bodyPr wrap="square" lIns="0" tIns="0" rIns="0" bIns="0">
            <a:spAutoFit/>
          </a:bodyPr>
          <a:lstStyle>
            <a:lvl1pPr marL="0" indent="0">
              <a:buNone/>
              <a:defRPr sz="1400" baseline="0">
                <a:solidFill>
                  <a:schemeClr val="accent3"/>
                </a:solidFill>
              </a:defRPr>
            </a:lvl1pPr>
          </a:lstStyle>
          <a:p>
            <a:pPr lvl="0"/>
            <a:r>
              <a:rPr lang="en-US" dirty="0" smtClean="0"/>
              <a:t>Insert Name(s) Here</a:t>
            </a:r>
            <a:endParaRPr lang="en-US" dirty="0"/>
          </a:p>
        </p:txBody>
      </p:sp>
      <p:sp>
        <p:nvSpPr>
          <p:cNvPr id="27" name="Text Placeholder 2"/>
          <p:cNvSpPr>
            <a:spLocks noGrp="1"/>
          </p:cNvSpPr>
          <p:nvPr>
            <p:ph type="body" sz="quarter" idx="26" hasCustomPrompt="1"/>
          </p:nvPr>
        </p:nvSpPr>
        <p:spPr bwMode="gray">
          <a:xfrm>
            <a:off x="1157572" y="3096983"/>
            <a:ext cx="4994016" cy="263809"/>
          </a:xfrm>
          <a:prstGeom prst="rect">
            <a:avLst/>
          </a:prstGeom>
        </p:spPr>
        <p:txBody>
          <a:bodyPr wrap="square" lIns="0" tIns="0" rIns="0" bIns="0">
            <a:spAutoFit/>
          </a:bodyPr>
          <a:lstStyle>
            <a:lvl1pPr marL="0" indent="0">
              <a:buNone/>
              <a:defRPr sz="1700" baseline="0">
                <a:solidFill>
                  <a:schemeClr val="tx1"/>
                </a:solidFill>
              </a:defRPr>
            </a:lvl1pPr>
          </a:lstStyle>
          <a:p>
            <a:pPr lvl="0"/>
            <a:r>
              <a:rPr lang="en-US" dirty="0" smtClean="0"/>
              <a:t>Design Consultant (click to add desired text)</a:t>
            </a:r>
            <a:endParaRPr lang="en-US" dirty="0"/>
          </a:p>
        </p:txBody>
      </p:sp>
      <p:sp>
        <p:nvSpPr>
          <p:cNvPr id="28" name="Text Placeholder 2"/>
          <p:cNvSpPr>
            <a:spLocks noGrp="1"/>
          </p:cNvSpPr>
          <p:nvPr>
            <p:ph type="body" sz="quarter" idx="27" hasCustomPrompt="1"/>
          </p:nvPr>
        </p:nvSpPr>
        <p:spPr bwMode="gray">
          <a:xfrm>
            <a:off x="1157572" y="3402710"/>
            <a:ext cx="4994016" cy="219840"/>
          </a:xfrm>
          <a:prstGeom prst="rect">
            <a:avLst/>
          </a:prstGeom>
        </p:spPr>
        <p:txBody>
          <a:bodyPr wrap="square" lIns="0" tIns="0" rIns="0" bIns="0">
            <a:spAutoFit/>
          </a:bodyPr>
          <a:lstStyle>
            <a:lvl1pPr marL="0" indent="0">
              <a:buNone/>
              <a:defRPr sz="1400" baseline="0">
                <a:solidFill>
                  <a:schemeClr val="accent3"/>
                </a:solidFill>
              </a:defRPr>
            </a:lvl1pPr>
          </a:lstStyle>
          <a:p>
            <a:pPr lvl="0"/>
            <a:r>
              <a:rPr lang="en-US" dirty="0" smtClean="0"/>
              <a:t>Insert Name(s) Here</a:t>
            </a:r>
            <a:endParaRPr lang="en-US" dirty="0"/>
          </a:p>
        </p:txBody>
      </p:sp>
      <p:sp>
        <p:nvSpPr>
          <p:cNvPr id="29" name="Text Placeholder 2"/>
          <p:cNvSpPr>
            <a:spLocks noGrp="1"/>
          </p:cNvSpPr>
          <p:nvPr>
            <p:ph type="body" sz="quarter" idx="28" hasCustomPrompt="1"/>
          </p:nvPr>
        </p:nvSpPr>
        <p:spPr bwMode="gray">
          <a:xfrm>
            <a:off x="1157572" y="3936451"/>
            <a:ext cx="4994016" cy="263809"/>
          </a:xfrm>
          <a:prstGeom prst="rect">
            <a:avLst/>
          </a:prstGeom>
        </p:spPr>
        <p:txBody>
          <a:bodyPr wrap="square" lIns="0" tIns="0" rIns="0" bIns="0">
            <a:spAutoFit/>
          </a:bodyPr>
          <a:lstStyle>
            <a:lvl1pPr marL="0" indent="0">
              <a:buNone/>
              <a:defRPr sz="1700" baseline="0">
                <a:solidFill>
                  <a:schemeClr val="tx1"/>
                </a:solidFill>
              </a:defRPr>
            </a:lvl1pPr>
          </a:lstStyle>
          <a:p>
            <a:pPr lvl="0"/>
            <a:r>
              <a:rPr lang="en-US" dirty="0" smtClean="0"/>
              <a:t>Executive Director (click to add desired text)</a:t>
            </a:r>
            <a:endParaRPr lang="en-US" dirty="0"/>
          </a:p>
        </p:txBody>
      </p:sp>
      <p:sp>
        <p:nvSpPr>
          <p:cNvPr id="30" name="Text Placeholder 2"/>
          <p:cNvSpPr>
            <a:spLocks noGrp="1"/>
          </p:cNvSpPr>
          <p:nvPr>
            <p:ph type="body" sz="quarter" idx="29" hasCustomPrompt="1"/>
          </p:nvPr>
        </p:nvSpPr>
        <p:spPr bwMode="gray">
          <a:xfrm>
            <a:off x="1157572" y="4242179"/>
            <a:ext cx="4994016" cy="219840"/>
          </a:xfrm>
          <a:prstGeom prst="rect">
            <a:avLst/>
          </a:prstGeom>
        </p:spPr>
        <p:txBody>
          <a:bodyPr wrap="square" lIns="0" tIns="0" rIns="0" bIns="0">
            <a:spAutoFit/>
          </a:bodyPr>
          <a:lstStyle>
            <a:lvl1pPr marL="0" indent="0">
              <a:buNone/>
              <a:defRPr sz="1400" baseline="0">
                <a:solidFill>
                  <a:schemeClr val="accent3"/>
                </a:solidFill>
              </a:defRPr>
            </a:lvl1pPr>
          </a:lstStyle>
          <a:p>
            <a:pPr lvl="0"/>
            <a:r>
              <a:rPr lang="en-US" dirty="0" smtClean="0"/>
              <a:t>Insert Name(s) Here</a:t>
            </a:r>
            <a:endParaRPr lang="en-US" dirty="0"/>
          </a:p>
        </p:txBody>
      </p:sp>
    </p:spTree>
    <p:extLst>
      <p:ext uri="{BB962C8B-B14F-4D97-AF65-F5344CB8AC3E}">
        <p14:creationId xmlns:p14="http://schemas.microsoft.com/office/powerpoint/2010/main" val="1726651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6" name="TextBox 5"/>
          <p:cNvSpPr txBox="1"/>
          <p:nvPr userDrawn="1"/>
        </p:nvSpPr>
        <p:spPr bwMode="gray">
          <a:xfrm>
            <a:off x="6858197" y="0"/>
            <a:ext cx="2312126" cy="6858000"/>
          </a:xfrm>
          <a:prstGeom prst="rect">
            <a:avLst/>
          </a:prstGeom>
          <a:noFill/>
        </p:spPr>
        <p:txBody>
          <a:bodyPr wrap="square" lIns="130622" tIns="65311" rIns="130622" bIns="65311" rtlCol="0">
            <a:noAutofit/>
          </a:bodyPr>
          <a:lstStyle/>
          <a:p>
            <a:pPr defTabSz="914354">
              <a:spcBef>
                <a:spcPts val="571"/>
              </a:spcBef>
            </a:pPr>
            <a:r>
              <a:rPr lang="en-US" sz="1100" b="1" baseline="30000" dirty="0">
                <a:solidFill>
                  <a:srgbClr val="333E48"/>
                </a:solidFill>
                <a:cs typeface="Arial"/>
              </a:rPr>
              <a:t>IMPORTANT: Please read the following.</a:t>
            </a:r>
          </a:p>
          <a:p>
            <a:pPr defTabSz="914354">
              <a:spcBef>
                <a:spcPts val="571"/>
              </a:spcBef>
            </a:pPr>
            <a:r>
              <a:rPr lang="en-US" sz="1100" baseline="3000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61011" indent="-161011" defTabSz="914354">
              <a:spcBef>
                <a:spcPts val="286"/>
              </a:spcBef>
            </a:pPr>
            <a:r>
              <a:rPr lang="en-US" sz="1100" baseline="30000" dirty="0">
                <a:solidFill>
                  <a:srgbClr val="333E48"/>
                </a:solidFill>
                <a:cs typeface="Arial"/>
              </a:rPr>
              <a:t>1.</a:t>
            </a:r>
            <a:r>
              <a:rPr lang="en-US" sz="1100" dirty="0">
                <a:solidFill>
                  <a:srgbClr val="333E48"/>
                </a:solidFill>
                <a:cs typeface="Arial"/>
              </a:rPr>
              <a:t> 	</a:t>
            </a:r>
            <a:r>
              <a:rPr lang="en-US" sz="1100" baseline="30000" dirty="0">
                <a:solidFill>
                  <a:srgbClr val="333E48"/>
                </a:solidFill>
                <a:cs typeface="Arial"/>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61011" indent="-161011" defTabSz="914354">
              <a:spcBef>
                <a:spcPts val="286"/>
              </a:spcBef>
            </a:pPr>
            <a:r>
              <a:rPr lang="en-US" sz="1100" baseline="30000" dirty="0">
                <a:solidFill>
                  <a:srgbClr val="333E48"/>
                </a:solidFill>
                <a:cs typeface="Arial"/>
              </a:rPr>
              <a:t>2. 	Each member shall not sell, license, or republish this Report. Each member shall not disseminate or permit the use of, and shall take reasonable precautions to prevent such dissemination or use of, this Report by (a) any of its employees and agents (except as stated below), or</a:t>
            </a:r>
            <a:br>
              <a:rPr lang="en-US" sz="1100" baseline="30000" dirty="0">
                <a:solidFill>
                  <a:srgbClr val="333E48"/>
                </a:solidFill>
                <a:cs typeface="Arial"/>
              </a:rPr>
            </a:br>
            <a:r>
              <a:rPr lang="en-US" sz="1100" baseline="30000" dirty="0">
                <a:solidFill>
                  <a:srgbClr val="333E48"/>
                </a:solidFill>
                <a:cs typeface="Arial"/>
              </a:rPr>
              <a:t>(b) any third party.</a:t>
            </a:r>
          </a:p>
          <a:p>
            <a:pPr marL="161011" indent="-161011" defTabSz="914354">
              <a:spcBef>
                <a:spcPts val="286"/>
              </a:spcBef>
            </a:pPr>
            <a:r>
              <a:rPr lang="en-US" sz="1100" baseline="3000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1100" spc="-14" baseline="30000" dirty="0">
                <a:solidFill>
                  <a:srgbClr val="333E48"/>
                </a:solidFill>
                <a:cs typeface="Arial"/>
              </a:rPr>
              <a:t>Report for its internal use only. Each member may make a limited number of copies, solely </a:t>
            </a:r>
            <a:r>
              <a:rPr lang="en-US" sz="1100" baseline="30000" dirty="0">
                <a:solidFill>
                  <a:srgbClr val="333E48"/>
                </a:solidFill>
                <a:cs typeface="Arial"/>
              </a:rPr>
              <a:t>as adequate for use by its employees and agents in accordance with the terms herein. </a:t>
            </a:r>
          </a:p>
          <a:p>
            <a:pPr marL="161011" indent="-161011" defTabSz="914354">
              <a:spcBef>
                <a:spcPts val="286"/>
              </a:spcBef>
            </a:pPr>
            <a:r>
              <a:rPr lang="en-US" sz="1100" baseline="30000" dirty="0">
                <a:solidFill>
                  <a:srgbClr val="333E48"/>
                </a:solidFill>
                <a:cs typeface="Arial"/>
              </a:rPr>
              <a:t>4. 	Each member shall not remove from this Report any confidential markings, copyright notices, and other similar indicia herein.</a:t>
            </a:r>
          </a:p>
          <a:p>
            <a:pPr marL="161011" indent="-161011" defTabSz="914354">
              <a:spcBef>
                <a:spcPts val="286"/>
              </a:spcBef>
            </a:pPr>
            <a:r>
              <a:rPr lang="en-US" sz="1100" baseline="30000" dirty="0">
                <a:solidFill>
                  <a:srgbClr val="333E48"/>
                </a:solidFill>
                <a:cs typeface="Arial"/>
              </a:rPr>
              <a:t>5. 	Each member is responsible for any breach of its obligations as stated herein by any of its employees or agents. </a:t>
            </a:r>
          </a:p>
          <a:p>
            <a:pPr marL="161011" indent="-161011" defTabSz="914354">
              <a:spcBef>
                <a:spcPts val="286"/>
              </a:spcBef>
            </a:pPr>
            <a:r>
              <a:rPr lang="en-US" sz="1100" baseline="30000" dirty="0">
                <a:solidFill>
                  <a:srgbClr val="333E48"/>
                </a:solidFill>
                <a:cs typeface="Arial"/>
              </a:rPr>
              <a:t>6. 	If a member is unwilling to abide by any of the foregoing obligations, then such member shall promptly return this Report and all copies thereof to The Advisory Board Company. </a:t>
            </a:r>
          </a:p>
        </p:txBody>
      </p:sp>
      <p:cxnSp>
        <p:nvCxnSpPr>
          <p:cNvPr id="7" name="Straight Connector 6"/>
          <p:cNvCxnSpPr/>
          <p:nvPr userDrawn="1"/>
        </p:nvCxnSpPr>
        <p:spPr bwMode="gray">
          <a:xfrm>
            <a:off x="6843843" y="1"/>
            <a:ext cx="0" cy="658403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62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801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2" name="Group 1"/>
          <p:cNvGrpSpPr/>
          <p:nvPr userDrawn="1"/>
        </p:nvGrpSpPr>
        <p:grpSpPr>
          <a:xfrm>
            <a:off x="849344" y="5679875"/>
            <a:ext cx="7263923" cy="1056491"/>
            <a:chOff x="594541" y="3975912"/>
            <a:chExt cx="5084746" cy="739544"/>
          </a:xfrm>
        </p:grpSpPr>
        <p:sp>
          <p:nvSpPr>
            <p:cNvPr id="11" name="TextBox 10"/>
            <p:cNvSpPr txBox="1"/>
            <p:nvPr userDrawn="1"/>
          </p:nvSpPr>
          <p:spPr bwMode="gray">
            <a:xfrm>
              <a:off x="2232660" y="4146231"/>
              <a:ext cx="2284554" cy="384050"/>
            </a:xfrm>
            <a:prstGeom prst="rect">
              <a:avLst/>
            </a:prstGeom>
            <a:noFill/>
          </p:spPr>
          <p:txBody>
            <a:bodyPr wrap="square" lIns="45720" rIns="45720" rtlCol="0" anchor="ctr">
              <a:noAutofit/>
            </a:bodyPr>
            <a:lstStyle/>
            <a:p>
              <a:pPr algn="ctr" defTabSz="914354">
                <a:spcBef>
                  <a:spcPts val="143"/>
                </a:spcBef>
              </a:pPr>
              <a:r>
                <a:rPr lang="en-US" sz="1300" dirty="0">
                  <a:solidFill>
                    <a:srgbClr val="333E48"/>
                  </a:solidFill>
                </a:rPr>
                <a:t>2445 M Street NW </a:t>
              </a:r>
              <a:r>
                <a:rPr lang="en-US" sz="1300" b="1" dirty="0">
                  <a:solidFill>
                    <a:srgbClr val="BEC9D0"/>
                  </a:solidFill>
                </a:rPr>
                <a:t>I</a:t>
              </a:r>
              <a:r>
                <a:rPr lang="en-US" sz="1300" dirty="0">
                  <a:solidFill>
                    <a:srgbClr val="333E48"/>
                  </a:solidFill>
                </a:rPr>
                <a:t> Washington DC 20037</a:t>
              </a:r>
            </a:p>
            <a:p>
              <a:pPr algn="ctr" defTabSz="914354">
                <a:spcBef>
                  <a:spcPts val="143"/>
                </a:spcBef>
              </a:pPr>
              <a:r>
                <a:rPr lang="en-US" sz="1300" dirty="0">
                  <a:solidFill>
                    <a:srgbClr val="333E48"/>
                  </a:solidFill>
                </a:rPr>
                <a:t>P 202.266.5600 </a:t>
              </a:r>
              <a:r>
                <a:rPr lang="en-US" sz="1300" b="1" dirty="0">
                  <a:solidFill>
                    <a:srgbClr val="BEC9D0"/>
                  </a:solidFill>
                </a:rPr>
                <a:t>I</a:t>
              </a:r>
              <a:r>
                <a:rPr lang="en-US" sz="1300" dirty="0">
                  <a:solidFill>
                    <a:srgbClr val="333E48"/>
                  </a:solidFill>
                </a:rPr>
                <a:t> F 202.266.5700</a:t>
              </a:r>
            </a:p>
          </p:txBody>
        </p:sp>
        <p:sp>
          <p:nvSpPr>
            <p:cNvPr id="14" name="TextBox 13"/>
            <p:cNvSpPr txBox="1"/>
            <p:nvPr userDrawn="1"/>
          </p:nvSpPr>
          <p:spPr bwMode="gray">
            <a:xfrm>
              <a:off x="4659625" y="4223041"/>
              <a:ext cx="1019662" cy="230430"/>
            </a:xfrm>
            <a:prstGeom prst="rect">
              <a:avLst/>
            </a:prstGeom>
            <a:noFill/>
          </p:spPr>
          <p:txBody>
            <a:bodyPr wrap="square" lIns="45720" rIns="45720" rtlCol="0" anchor="ctr">
              <a:noAutofit/>
            </a:bodyPr>
            <a:lstStyle/>
            <a:p>
              <a:pPr algn="ctr" defTabSz="914354">
                <a:spcBef>
                  <a:spcPts val="143"/>
                </a:spcBef>
              </a:pPr>
              <a:r>
                <a:rPr lang="en-US" sz="1600" b="1" dirty="0">
                  <a:solidFill>
                    <a:srgbClr val="333E48"/>
                  </a:solidFill>
                </a:rPr>
                <a:t>advisory.com</a:t>
              </a:r>
            </a:p>
          </p:txBody>
        </p:sp>
        <p:cxnSp>
          <p:nvCxnSpPr>
            <p:cNvPr id="16" name="Straight Connector 15"/>
            <p:cNvCxnSpPr/>
            <p:nvPr userDrawn="1"/>
          </p:nvCxnSpPr>
          <p:spPr bwMode="gray">
            <a:xfrm>
              <a:off x="4591953"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48791"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8" name="Picture 7" descr="ABC_Logo_RGB.png"/>
            <p:cNvPicPr>
              <a:picLocks noChangeAspect="1"/>
            </p:cNvPicPr>
            <p:nvPr userDrawn="1"/>
          </p:nvPicPr>
          <p:blipFill>
            <a:blip r:embed="rId2" cstate="print"/>
            <a:stretch>
              <a:fillRect/>
            </a:stretch>
          </p:blipFill>
          <p:spPr bwMode="gray">
            <a:xfrm>
              <a:off x="594541" y="3975912"/>
              <a:ext cx="1519553" cy="739544"/>
            </a:xfrm>
            <a:prstGeom prst="rect">
              <a:avLst/>
            </a:prstGeom>
          </p:spPr>
        </p:pic>
      </p:grpSp>
    </p:spTree>
    <p:extLst>
      <p:ext uri="{BB962C8B-B14F-4D97-AF65-F5344CB8AC3E}">
        <p14:creationId xmlns:p14="http://schemas.microsoft.com/office/powerpoint/2010/main" val="98241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9137382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2" name="Group 1"/>
          <p:cNvGrpSpPr/>
          <p:nvPr userDrawn="1"/>
        </p:nvGrpSpPr>
        <p:grpSpPr>
          <a:xfrm>
            <a:off x="490807" y="5637540"/>
            <a:ext cx="8120971" cy="1056491"/>
            <a:chOff x="343565" y="3946278"/>
            <a:chExt cx="5684680" cy="739544"/>
          </a:xfrm>
        </p:grpSpPr>
        <p:sp>
          <p:nvSpPr>
            <p:cNvPr id="14" name="TextBox 13"/>
            <p:cNvSpPr txBox="1"/>
            <p:nvPr userDrawn="1"/>
          </p:nvSpPr>
          <p:spPr bwMode="gray">
            <a:xfrm>
              <a:off x="3201878" y="4033281"/>
              <a:ext cx="1749633" cy="565539"/>
            </a:xfrm>
            <a:prstGeom prst="rect">
              <a:avLst/>
            </a:prstGeom>
            <a:noFill/>
          </p:spPr>
          <p:txBody>
            <a:bodyPr wrap="square" lIns="45720" rIns="45720" rtlCol="0" anchor="ctr">
              <a:spAutoFit/>
            </a:bodyPr>
            <a:lstStyle/>
            <a:p>
              <a:pPr algn="ctr" defTabSz="914354">
                <a:spcBef>
                  <a:spcPts val="143"/>
                </a:spcBef>
              </a:pPr>
              <a:r>
                <a:rPr lang="en-US" sz="1100" dirty="0">
                  <a:solidFill>
                    <a:srgbClr val="333E48"/>
                  </a:solidFill>
                </a:rPr>
                <a:t>19 Eastbourne Terrace</a:t>
              </a:r>
            </a:p>
            <a:p>
              <a:pPr algn="ctr" defTabSz="914354">
                <a:spcBef>
                  <a:spcPts val="143"/>
                </a:spcBef>
              </a:pPr>
              <a:r>
                <a:rPr lang="en-US" sz="1100" dirty="0">
                  <a:solidFill>
                    <a:srgbClr val="333E48"/>
                  </a:solidFill>
                </a:rPr>
                <a:t>Paddington, London W2 6LG, UK</a:t>
              </a:r>
            </a:p>
            <a:p>
              <a:pPr algn="ctr" defTabSz="914354">
                <a:spcBef>
                  <a:spcPts val="143"/>
                </a:spcBef>
              </a:pPr>
              <a:r>
                <a:rPr lang="en-US" sz="1100" dirty="0">
                  <a:solidFill>
                    <a:srgbClr val="333E48"/>
                  </a:solidFill>
                </a:rPr>
                <a:t>P +44 (0) 203.626.0230</a:t>
              </a:r>
            </a:p>
            <a:p>
              <a:pPr algn="ctr" defTabSz="914354">
                <a:spcBef>
                  <a:spcPts val="143"/>
                </a:spcBef>
              </a:pPr>
              <a:r>
                <a:rPr lang="en-US" sz="1100" dirty="0">
                  <a:solidFill>
                    <a:srgbClr val="333E48"/>
                  </a:solidFill>
                </a:rPr>
                <a:t>F +44 (0) 203.626.0101</a:t>
              </a:r>
            </a:p>
          </p:txBody>
        </p:sp>
        <p:sp>
          <p:nvSpPr>
            <p:cNvPr id="15" name="TextBox 14"/>
            <p:cNvSpPr txBox="1"/>
            <p:nvPr userDrawn="1"/>
          </p:nvSpPr>
          <p:spPr bwMode="gray">
            <a:xfrm>
              <a:off x="5008583" y="4208328"/>
              <a:ext cx="1019662" cy="215444"/>
            </a:xfrm>
            <a:prstGeom prst="rect">
              <a:avLst/>
            </a:prstGeom>
            <a:noFill/>
          </p:spPr>
          <p:txBody>
            <a:bodyPr wrap="square" lIns="45720" rIns="45720" rtlCol="0" anchor="ctr">
              <a:spAutoFit/>
            </a:bodyPr>
            <a:lstStyle/>
            <a:p>
              <a:pPr algn="ctr" defTabSz="914354">
                <a:spcBef>
                  <a:spcPts val="143"/>
                </a:spcBef>
              </a:pPr>
              <a:r>
                <a:rPr lang="en-US" sz="1400" b="1" dirty="0">
                  <a:solidFill>
                    <a:srgbClr val="333E48"/>
                  </a:solidFill>
                </a:rPr>
                <a:t>advisory.com</a:t>
              </a:r>
            </a:p>
          </p:txBody>
        </p:sp>
        <p:sp>
          <p:nvSpPr>
            <p:cNvPr id="16" name="TextBox 15"/>
            <p:cNvSpPr txBox="1"/>
            <p:nvPr userDrawn="1"/>
          </p:nvSpPr>
          <p:spPr bwMode="gray">
            <a:xfrm>
              <a:off x="1892752" y="4033281"/>
              <a:ext cx="1279492" cy="565539"/>
            </a:xfrm>
            <a:prstGeom prst="rect">
              <a:avLst/>
            </a:prstGeom>
            <a:noFill/>
          </p:spPr>
          <p:txBody>
            <a:bodyPr wrap="square" lIns="45720" rIns="45720" rtlCol="0" anchor="ctr">
              <a:spAutoFit/>
            </a:bodyPr>
            <a:lstStyle/>
            <a:p>
              <a:pPr algn="ctr" defTabSz="914354">
                <a:spcBef>
                  <a:spcPts val="143"/>
                </a:spcBef>
              </a:pPr>
              <a:r>
                <a:rPr lang="en-US" sz="1100" dirty="0">
                  <a:solidFill>
                    <a:srgbClr val="333E48"/>
                  </a:solidFill>
                </a:rPr>
                <a:t>2445 M Street NW</a:t>
              </a:r>
            </a:p>
            <a:p>
              <a:pPr algn="ctr" defTabSz="914354">
                <a:spcBef>
                  <a:spcPts val="143"/>
                </a:spcBef>
              </a:pPr>
              <a:r>
                <a:rPr lang="en-US" sz="1100" dirty="0">
                  <a:solidFill>
                    <a:srgbClr val="333E48"/>
                  </a:solidFill>
                </a:rPr>
                <a:t>Washington DC 20037</a:t>
              </a:r>
            </a:p>
            <a:p>
              <a:pPr algn="ctr" defTabSz="914354">
                <a:spcBef>
                  <a:spcPts val="143"/>
                </a:spcBef>
              </a:pPr>
              <a:r>
                <a:rPr lang="en-US" sz="1100" dirty="0">
                  <a:solidFill>
                    <a:srgbClr val="333E48"/>
                  </a:solidFill>
                </a:rPr>
                <a:t>P +1 202.266.5600</a:t>
              </a:r>
            </a:p>
            <a:p>
              <a:pPr algn="ctr" defTabSz="914354">
                <a:spcBef>
                  <a:spcPts val="143"/>
                </a:spcBef>
              </a:pPr>
              <a:r>
                <a:rPr lang="en-US" sz="1100" dirty="0">
                  <a:solidFill>
                    <a:srgbClr val="333E48"/>
                  </a:solidFill>
                </a:rPr>
                <a:t>F +1 202.266.5700</a:t>
              </a:r>
            </a:p>
          </p:txBody>
        </p:sp>
        <p:cxnSp>
          <p:nvCxnSpPr>
            <p:cNvPr id="19" name="Straight Connector 18"/>
            <p:cNvCxnSpPr/>
            <p:nvPr userDrawn="1"/>
          </p:nvCxnSpPr>
          <p:spPr bwMode="gray">
            <a:xfrm>
              <a:off x="1877935"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318706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95151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343565" y="3946278"/>
              <a:ext cx="1519553" cy="739544"/>
            </a:xfrm>
            <a:prstGeom prst="rect">
              <a:avLst/>
            </a:prstGeom>
          </p:spPr>
        </p:pic>
      </p:grpSp>
    </p:spTree>
    <p:extLst>
      <p:ext uri="{BB962C8B-B14F-4D97-AF65-F5344CB8AC3E}">
        <p14:creationId xmlns:p14="http://schemas.microsoft.com/office/powerpoint/2010/main" val="161334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7200" y="443355"/>
            <a:ext cx="8229600" cy="407024"/>
          </a:xfrm>
          <a:prstGeom prst="rect">
            <a:avLst/>
          </a:prstGeom>
        </p:spPr>
        <p:txBody>
          <a:bodyPr lIns="0" tIns="0" rIns="0" bIns="0" anchor="b" anchorCtr="0">
            <a:noAutofit/>
          </a:bodyPr>
          <a:lstStyle>
            <a:lvl1pPr>
              <a:defRPr/>
            </a:lvl1pPr>
          </a:lstStyle>
          <a:p>
            <a:r>
              <a:rPr lang="en-US" dirty="0" smtClean="0"/>
              <a:t>Slide Title – Arial 18pt Bold, Use Title Case</a:t>
            </a:r>
            <a:endParaRPr lang="en-US" dirty="0"/>
          </a:p>
        </p:txBody>
      </p:sp>
      <p:sp>
        <p:nvSpPr>
          <p:cNvPr id="3" name="Slide Number Placeholder 2"/>
          <p:cNvSpPr>
            <a:spLocks noGrp="1"/>
          </p:cNvSpPr>
          <p:nvPr>
            <p:ph type="sldNum" sz="quarter" idx="10"/>
          </p:nvPr>
        </p:nvSpPr>
        <p:spPr bwMode="gray">
          <a:xfrm>
            <a:off x="8522229" y="0"/>
            <a:ext cx="621771" cy="365126"/>
          </a:xfrm>
          <a:prstGeom prst="rect">
            <a:avLst/>
          </a:prstGeom>
        </p:spPr>
        <p:txBody>
          <a:bodyPr lIns="130622" tIns="65311" rIns="130622" bIns="65311">
            <a:noAutofit/>
          </a:bodyPr>
          <a:lstStyle/>
          <a:p>
            <a:pPr defTabSz="914354"/>
            <a:fld id="{D1524D41-16DC-4D92-9EF9-071B213BE0F5}" type="slidenum">
              <a:rPr lang="en-US" sz="1900">
                <a:solidFill>
                  <a:srgbClr val="FFFFFF"/>
                </a:solidFill>
              </a:rPr>
              <a:pPr defTabSz="914354"/>
              <a:t>‹#›</a:t>
            </a:fld>
            <a:endParaRPr lang="en-US" sz="1900" dirty="0">
              <a:solidFill>
                <a:srgbClr val="FFFFFF"/>
              </a:solidFill>
            </a:endParaRPr>
          </a:p>
        </p:txBody>
      </p:sp>
      <p:sp>
        <p:nvSpPr>
          <p:cNvPr id="5" name="Text Placeholder 4"/>
          <p:cNvSpPr>
            <a:spLocks noGrp="1"/>
          </p:cNvSpPr>
          <p:nvPr>
            <p:ph type="body" sz="quarter" idx="11" hasCustomPrompt="1"/>
          </p:nvPr>
        </p:nvSpPr>
        <p:spPr bwMode="gray">
          <a:xfrm>
            <a:off x="457200" y="960107"/>
            <a:ext cx="8227786" cy="438914"/>
          </a:xfrm>
          <a:prstGeom prst="rect">
            <a:avLst/>
          </a:prstGeom>
        </p:spPr>
        <p:txBody>
          <a:bodyPr lIns="0" tIns="65311" rIns="0" bIns="65311">
            <a:noAutofit/>
          </a:bodyPr>
          <a:lstStyle>
            <a:lvl1pPr marL="0" indent="0">
              <a:spcBef>
                <a:spcPts val="0"/>
              </a:spcBef>
              <a:buNone/>
              <a:defRPr sz="2000" baseline="0">
                <a:solidFill>
                  <a:schemeClr val="accent3"/>
                </a:solidFill>
              </a:defRPr>
            </a:lvl1pPr>
          </a:lstStyle>
          <a:p>
            <a:pPr lvl="0"/>
            <a:r>
              <a:rPr lang="en-US" dirty="0" smtClean="0"/>
              <a:t>Slide Subtitle – Arial 14pt Regular, Use Title Case</a:t>
            </a:r>
            <a:endParaRPr lang="en-US" dirty="0"/>
          </a:p>
        </p:txBody>
      </p:sp>
      <p:sp>
        <p:nvSpPr>
          <p:cNvPr id="9" name="Text Placeholder 21"/>
          <p:cNvSpPr>
            <a:spLocks noGrp="1"/>
          </p:cNvSpPr>
          <p:nvPr>
            <p:ph type="body" sz="quarter" idx="17" hasCustomPrompt="1"/>
          </p:nvPr>
        </p:nvSpPr>
        <p:spPr bwMode="gray">
          <a:xfrm>
            <a:off x="6217934" y="6531429"/>
            <a:ext cx="2926067" cy="326571"/>
          </a:xfrm>
          <a:prstGeom prst="rect">
            <a:avLst/>
          </a:prstGeom>
        </p:spPr>
        <p:txBody>
          <a:bodyPr lIns="65311" tIns="65311" rIns="65311" bIns="65311"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4"/>
          <p:cNvSpPr>
            <a:spLocks noGrp="1"/>
          </p:cNvSpPr>
          <p:nvPr>
            <p:ph type="body" sz="quarter" idx="19" hasCustomPrompt="1"/>
          </p:nvPr>
        </p:nvSpPr>
        <p:spPr bwMode="gray">
          <a:xfrm>
            <a:off x="457200" y="1"/>
            <a:ext cx="4180114" cy="301736"/>
          </a:xfrm>
          <a:prstGeom prst="rect">
            <a:avLst/>
          </a:prstGeom>
        </p:spPr>
        <p:txBody>
          <a:bodyPr lIns="0" tIns="65311" rIns="0" bIns="65311">
            <a:noAutofit/>
          </a:bodyPr>
          <a:lstStyle>
            <a:lvl1pPr marL="0" indent="0">
              <a:spcBef>
                <a:spcPts val="0"/>
              </a:spcBef>
              <a:buNone/>
              <a:defRPr sz="1300" baseline="0">
                <a:solidFill>
                  <a:schemeClr val="bg1"/>
                </a:solidFill>
              </a:defRPr>
            </a:lvl1pPr>
          </a:lstStyle>
          <a:p>
            <a:pPr lvl="0"/>
            <a:r>
              <a:rPr lang="en-US" dirty="0" smtClean="0"/>
              <a:t>Top Kicker – Arial 9pt Regular, Use Title Case</a:t>
            </a:r>
            <a:endParaRPr lang="en-US" dirty="0"/>
          </a:p>
        </p:txBody>
      </p:sp>
      <p:sp>
        <p:nvSpPr>
          <p:cNvPr id="14" name="Text Placeholder 23"/>
          <p:cNvSpPr>
            <a:spLocks noGrp="1"/>
          </p:cNvSpPr>
          <p:nvPr>
            <p:ph type="body" sz="quarter" idx="20" hasCustomPrompt="1"/>
          </p:nvPr>
        </p:nvSpPr>
        <p:spPr bwMode="gray">
          <a:xfrm>
            <a:off x="173742" y="6438447"/>
            <a:ext cx="2559267" cy="417286"/>
          </a:xfrm>
          <a:prstGeom prst="rect">
            <a:avLst/>
          </a:prstGeom>
        </p:spPr>
        <p:txBody>
          <a:bodyPr lIns="65311" tIns="65311" rIns="65311" bIns="65311"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393586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40328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248028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dirty="0" smtClean="0"/>
              <a:t>Click to edit Master title style</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8"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471469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8258650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8228589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1"/>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83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3.jpe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E10A3A5E-9BD0-4FA3-ACE6-6B7F5E1B1B7C}" type="datetimeFigureOut">
              <a:rPr lang="en-US" smtClean="0">
                <a:solidFill>
                  <a:prstClr val="white"/>
                </a:solidFill>
              </a:rPr>
              <a:pPr>
                <a:defRPr/>
              </a:pPr>
              <a:t>10/24/2014</a:t>
            </a:fld>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00827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49"/>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nchor="ctr">
            <a:noAutofit/>
          </a:bodyPr>
          <a:lstStyle/>
          <a:p>
            <a:pPr algn="ctr" defTabSz="914354"/>
            <a:endParaRPr lang="en-US" sz="1900" dirty="0">
              <a:solidFill>
                <a:srgbClr val="FFFFFF"/>
              </a:solidFill>
            </a:endParaRPr>
          </a:p>
        </p:txBody>
      </p:sp>
      <p:pic>
        <p:nvPicPr>
          <p:cNvPr id="17" name="Picture 16" descr="PPT_Onscreen_Banner.jpg"/>
          <p:cNvPicPr>
            <a:picLocks noChangeAspect="1"/>
          </p:cNvPicPr>
          <p:nvPr/>
        </p:nvPicPr>
        <p:blipFill>
          <a:blip r:embed="rId25" cstate="print"/>
          <a:stretch>
            <a:fillRect/>
          </a:stretch>
        </p:blipFill>
        <p:spPr bwMode="gray">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6708509"/>
            <a:ext cx="2976619" cy="149491"/>
          </a:xfrm>
          <a:prstGeom prst="rect">
            <a:avLst/>
          </a:prstGeom>
          <a:noFill/>
        </p:spPr>
        <p:txBody>
          <a:bodyPr wrap="square" lIns="65311" tIns="0" rIns="0" bIns="39187" rtlCol="0" anchor="b" anchorCtr="0">
            <a:spAutoFit/>
          </a:bodyPr>
          <a:lstStyle/>
          <a:p>
            <a:pPr defTabSz="914354">
              <a:defRPr/>
            </a:pPr>
            <a:r>
              <a:rPr lang="en-US" sz="700" dirty="0">
                <a:solidFill>
                  <a:srgbClr val="333E48"/>
                </a:solidFill>
                <a:latin typeface="Calibri"/>
              </a:rPr>
              <a:t>©</a:t>
            </a:r>
            <a:r>
              <a:rPr lang="en-US" sz="700" dirty="0">
                <a:solidFill>
                  <a:srgbClr val="333E48"/>
                </a:solidFill>
              </a:rPr>
              <a:t>2014 The Advisory Board Company • </a:t>
            </a:r>
            <a:r>
              <a:rPr lang="en-US" sz="700" b="1" dirty="0">
                <a:solidFill>
                  <a:srgbClr val="333E48"/>
                </a:solidFill>
              </a:rPr>
              <a:t>advisory.com </a:t>
            </a:r>
            <a:r>
              <a:rPr lang="en-US" sz="700" dirty="0">
                <a:solidFill>
                  <a:srgbClr val="333E48"/>
                </a:solidFill>
              </a:rPr>
              <a:t>• 28739D</a:t>
            </a:r>
          </a:p>
        </p:txBody>
      </p:sp>
      <p:sp>
        <p:nvSpPr>
          <p:cNvPr id="13" name="Slide Number Placeholder 2"/>
          <p:cNvSpPr txBox="1">
            <a:spLocks/>
          </p:cNvSpPr>
          <p:nvPr/>
        </p:nvSpPr>
        <p:spPr bwMode="gray">
          <a:xfrm>
            <a:off x="8134177" y="1"/>
            <a:ext cx="1009824" cy="365124"/>
          </a:xfrm>
          <a:prstGeom prst="rect">
            <a:avLst/>
          </a:prstGeom>
        </p:spPr>
        <p:txBody>
          <a:bodyPr vert="horz" lIns="65311" tIns="65311" rIns="65311" bIns="65311"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522800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hdr="0" ftr="0" dt="0"/>
  <p:txStyles>
    <p:titleStyle>
      <a:lvl1pPr algn="l" defTabSz="914354" rtl="0" eaLnBrk="1" latinLnBrk="0" hangingPunct="1">
        <a:spcBef>
          <a:spcPct val="0"/>
        </a:spcBef>
        <a:buNone/>
        <a:defRPr sz="2600" b="1" kern="1200">
          <a:solidFill>
            <a:schemeClr val="bg1"/>
          </a:solidFill>
          <a:latin typeface="+mj-lt"/>
          <a:ea typeface="+mj-ea"/>
          <a:cs typeface="+mj-cs"/>
        </a:defRPr>
      </a:lvl1pPr>
    </p:titleStyle>
    <p:bodyStyle>
      <a:lvl1pPr marL="163278" indent="-163278" algn="l" defTabSz="914354" rtl="0" eaLnBrk="1" latinLnBrk="0" hangingPunct="1">
        <a:spcBef>
          <a:spcPts val="714"/>
        </a:spcBef>
        <a:buFont typeface="Arial" pitchFamily="34" charset="0"/>
        <a:buChar char="•"/>
        <a:defRPr sz="1400" kern="1200">
          <a:solidFill>
            <a:schemeClr val="tx1"/>
          </a:solidFill>
          <a:latin typeface="+mn-lt"/>
          <a:ea typeface="+mn-ea"/>
          <a:cs typeface="+mn-cs"/>
        </a:defRPr>
      </a:lvl1pPr>
      <a:lvl2pPr marL="326555" indent="-163278" algn="l" defTabSz="914354" rtl="0" eaLnBrk="1" latinLnBrk="0" hangingPunct="1">
        <a:spcBef>
          <a:spcPts val="714"/>
        </a:spcBef>
        <a:buFont typeface="Arial" pitchFamily="34" charset="0"/>
        <a:buChar char="–"/>
        <a:defRPr sz="1400" kern="1200">
          <a:solidFill>
            <a:schemeClr val="tx1"/>
          </a:solidFill>
          <a:latin typeface="+mn-lt"/>
          <a:ea typeface="+mn-ea"/>
          <a:cs typeface="+mn-cs"/>
        </a:defRPr>
      </a:lvl2pPr>
      <a:lvl3pPr marL="489833" indent="-163278" algn="l" defTabSz="914354" rtl="0" eaLnBrk="1" latinLnBrk="0" hangingPunct="1">
        <a:spcBef>
          <a:spcPts val="714"/>
        </a:spcBef>
        <a:buFont typeface="Arial" pitchFamily="34" charset="0"/>
        <a:buChar char="•"/>
        <a:defRPr sz="1400" kern="1200">
          <a:solidFill>
            <a:schemeClr val="tx1"/>
          </a:solidFill>
          <a:latin typeface="+mn-lt"/>
          <a:ea typeface="+mn-ea"/>
          <a:cs typeface="+mn-cs"/>
        </a:defRPr>
      </a:lvl3pPr>
      <a:lvl4pPr marL="653110" indent="-163278" algn="l" defTabSz="914354" rtl="0" eaLnBrk="1" latinLnBrk="0" hangingPunct="1">
        <a:spcBef>
          <a:spcPts val="714"/>
        </a:spcBef>
        <a:buFont typeface="Arial" pitchFamily="34" charset="0"/>
        <a:buChar char="–"/>
        <a:defRPr sz="1400" kern="1200">
          <a:solidFill>
            <a:schemeClr val="tx1"/>
          </a:solidFill>
          <a:latin typeface="+mn-lt"/>
          <a:ea typeface="+mn-ea"/>
          <a:cs typeface="+mn-cs"/>
        </a:defRPr>
      </a:lvl4pPr>
      <a:lvl5pPr marL="816388" indent="-163278" algn="l" defTabSz="914354" rtl="0" eaLnBrk="1" latinLnBrk="0" hangingPunct="1">
        <a:spcBef>
          <a:spcPts val="714"/>
        </a:spcBef>
        <a:buFont typeface="Arial" pitchFamily="34" charset="0"/>
        <a:buChar char="•"/>
        <a:defRPr sz="1400" kern="1200" baseline="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7"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1"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3"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7"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v0pSUOLc81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43200"/>
            <a:ext cx="8839200" cy="685800"/>
          </a:xfrm>
        </p:spPr>
        <p:txBody>
          <a:bodyPr rtlCol="0">
            <a:normAutofit fontScale="90000"/>
          </a:bodyPr>
          <a:lstStyle/>
          <a:p>
            <a:pPr lvl="0" fontAlgn="auto">
              <a:spcAft>
                <a:spcPts val="0"/>
              </a:spcAft>
              <a:defRPr/>
            </a:pPr>
            <a:r>
              <a:rPr lang="en-US" dirty="0" smtClean="0"/>
              <a:t>Productivity </a:t>
            </a:r>
            <a:r>
              <a:rPr lang="en-US" dirty="0" smtClean="0"/>
              <a:t>Management-</a:t>
            </a:r>
            <a:br>
              <a:rPr lang="en-US" dirty="0" smtClean="0"/>
            </a:br>
            <a:r>
              <a:rPr lang="en-US" dirty="0" smtClean="0"/>
              <a:t>Highlighting the Key Principles</a:t>
            </a:r>
            <a:r>
              <a:rPr lang="en-US" sz="2000" dirty="0"/>
              <a:t/>
            </a:r>
            <a:br>
              <a:rPr lang="en-US" sz="2000" dirty="0"/>
            </a:br>
            <a:endParaRPr lang="en-US" sz="2000" dirty="0" smtClean="0"/>
          </a:p>
        </p:txBody>
      </p:sp>
      <p:sp>
        <p:nvSpPr>
          <p:cNvPr id="13315" name="Subtitle 2"/>
          <p:cNvSpPr>
            <a:spLocks noGrp="1"/>
          </p:cNvSpPr>
          <p:nvPr>
            <p:ph type="subTitle" idx="1"/>
          </p:nvPr>
        </p:nvSpPr>
        <p:spPr>
          <a:xfrm>
            <a:off x="1371600" y="4114800"/>
            <a:ext cx="6400800" cy="920750"/>
          </a:xfrm>
        </p:spPr>
        <p:txBody>
          <a:bodyPr/>
          <a:lstStyle/>
          <a:p>
            <a:pPr eaLnBrk="1" hangingPunct="1"/>
            <a:r>
              <a:rPr lang="en-US" dirty="0" smtClean="0"/>
              <a:t>Carolinas Rehabilitation Network Summit</a:t>
            </a:r>
          </a:p>
          <a:p>
            <a:pPr eaLnBrk="1" hangingPunct="1"/>
            <a:r>
              <a:rPr lang="en-US" dirty="0" smtClean="0"/>
              <a:t>November 6, 2014</a:t>
            </a:r>
          </a:p>
        </p:txBody>
      </p:sp>
    </p:spTree>
    <p:extLst>
      <p:ext uri="{BB962C8B-B14F-4D97-AF65-F5344CB8AC3E}">
        <p14:creationId xmlns:p14="http://schemas.microsoft.com/office/powerpoint/2010/main" val="97532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Fundamental Shift in Approach</a:t>
            </a:r>
            <a:r>
              <a:rPr lang="en-US" baseline="30000" dirty="0" smtClean="0"/>
              <a:t>1</a:t>
            </a:r>
            <a:endParaRPr lang="en-US" baseline="30000" dirty="0"/>
          </a:p>
        </p:txBody>
      </p:sp>
      <p:graphicFrame>
        <p:nvGraphicFramePr>
          <p:cNvPr id="8" name="Diagram 7"/>
          <p:cNvGraphicFramePr/>
          <p:nvPr>
            <p:extLst>
              <p:ext uri="{D42A27DB-BD31-4B8C-83A1-F6EECF244321}">
                <p14:modId xmlns:p14="http://schemas.microsoft.com/office/powerpoint/2010/main" val="2495504091"/>
              </p:ext>
            </p:extLst>
          </p:nvPr>
        </p:nvGraphicFramePr>
        <p:xfrm>
          <a:off x="76200" y="685800"/>
          <a:ext cx="891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81000" y="5791200"/>
            <a:ext cx="3886200" cy="246221"/>
          </a:xfrm>
          <a:prstGeom prst="rect">
            <a:avLst/>
          </a:prstGeom>
          <a:noFill/>
        </p:spPr>
        <p:txBody>
          <a:bodyPr wrap="square" rtlCol="0">
            <a:spAutoFit/>
          </a:bodyPr>
          <a:lstStyle/>
          <a:p>
            <a:r>
              <a:rPr lang="en-US" sz="1000" dirty="0" smtClean="0"/>
              <a:t>1- The Advisory Board Company</a:t>
            </a:r>
            <a:endParaRPr lang="en-US" sz="1000" dirty="0"/>
          </a:p>
        </p:txBody>
      </p:sp>
    </p:spTree>
    <p:extLst>
      <p:ext uri="{BB962C8B-B14F-4D97-AF65-F5344CB8AC3E}">
        <p14:creationId xmlns:p14="http://schemas.microsoft.com/office/powerpoint/2010/main" val="2029653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399" y="51048"/>
            <a:ext cx="8229600" cy="1143000"/>
          </a:xfrm>
        </p:spPr>
        <p:txBody>
          <a:bodyPr/>
          <a:lstStyle/>
          <a:p>
            <a:r>
              <a:rPr lang="en-US" dirty="0" smtClean="0"/>
              <a:t>Managing Change</a:t>
            </a:r>
          </a:p>
        </p:txBody>
      </p:sp>
      <p:grpSp>
        <p:nvGrpSpPr>
          <p:cNvPr id="14" name="Group 13"/>
          <p:cNvGrpSpPr/>
          <p:nvPr/>
        </p:nvGrpSpPr>
        <p:grpSpPr>
          <a:xfrm>
            <a:off x="1512215" y="1037973"/>
            <a:ext cx="5388429" cy="4711951"/>
            <a:chOff x="2399056" y="875789"/>
            <a:chExt cx="4985658" cy="4377862"/>
          </a:xfrm>
        </p:grpSpPr>
        <p:cxnSp>
          <p:nvCxnSpPr>
            <p:cNvPr id="8" name="Straight Connector 7"/>
            <p:cNvCxnSpPr/>
            <p:nvPr/>
          </p:nvCxnSpPr>
          <p:spPr>
            <a:xfrm>
              <a:off x="3484173" y="1615040"/>
              <a:ext cx="383102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484172" y="2514600"/>
              <a:ext cx="383102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29000" y="3429000"/>
              <a:ext cx="383102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05200" y="4343400"/>
              <a:ext cx="383102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990600"/>
              <a:ext cx="0" cy="353340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486400" y="990600"/>
              <a:ext cx="0" cy="353340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00800" y="990600"/>
              <a:ext cx="0" cy="353340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57600" y="990600"/>
              <a:ext cx="0" cy="353340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399056" y="875789"/>
              <a:ext cx="4985658" cy="4377862"/>
              <a:chOff x="1642840" y="914400"/>
              <a:chExt cx="4605560" cy="4114800"/>
            </a:xfrm>
          </p:grpSpPr>
          <p:sp>
            <p:nvSpPr>
              <p:cNvPr id="2" name="Pentagon 1"/>
              <p:cNvSpPr/>
              <p:nvPr/>
            </p:nvSpPr>
            <p:spPr>
              <a:xfrm>
                <a:off x="1981200" y="4343400"/>
                <a:ext cx="4114800" cy="685800"/>
              </a:xfrm>
              <a:prstGeom prst="homePlate">
                <a:avLst/>
              </a:prstGeom>
              <a:gradFill>
                <a:gsLst>
                  <a:gs pos="0">
                    <a:schemeClr val="accent5">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Pentagon 5"/>
              <p:cNvSpPr/>
              <p:nvPr/>
            </p:nvSpPr>
            <p:spPr>
              <a:xfrm rot="18900000">
                <a:off x="1642840" y="2989031"/>
                <a:ext cx="4114800" cy="685800"/>
              </a:xfrm>
              <a:prstGeom prst="homePlate">
                <a:avLst/>
              </a:prstGeom>
              <a:gradFill>
                <a:gsLst>
                  <a:gs pos="0">
                    <a:schemeClr val="accent5">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entagon 6"/>
              <p:cNvSpPr/>
              <p:nvPr/>
            </p:nvSpPr>
            <p:spPr>
              <a:xfrm rot="16200000">
                <a:off x="244929" y="2628900"/>
                <a:ext cx="4114800" cy="685800"/>
              </a:xfrm>
              <a:prstGeom prst="homePlate">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rot="16200000">
                <a:off x="664029" y="2736404"/>
                <a:ext cx="3276600" cy="394591"/>
              </a:xfrm>
              <a:prstGeom prst="rect">
                <a:avLst/>
              </a:prstGeom>
              <a:noFill/>
              <a:scene3d>
                <a:camera prst="orthographicFront">
                  <a:rot lat="0" lon="0" rev="0"/>
                </a:camera>
                <a:lightRig rig="threePt" dir="t"/>
              </a:scene3d>
            </p:spPr>
            <p:txBody>
              <a:bodyPr wrap="square" rtlCol="0">
                <a:spAutoFit/>
              </a:bodyPr>
              <a:lstStyle/>
              <a:p>
                <a:r>
                  <a:rPr lang="en-US" sz="2400" b="1" dirty="0" smtClean="0">
                    <a:solidFill>
                      <a:schemeClr val="bg1"/>
                    </a:solidFill>
                  </a:rPr>
                  <a:t>Crisis-Driven Change</a:t>
                </a:r>
                <a:endParaRPr lang="en-US" sz="2400" b="1" dirty="0">
                  <a:solidFill>
                    <a:schemeClr val="bg1"/>
                  </a:solidFill>
                </a:endParaRPr>
              </a:p>
            </p:txBody>
          </p:sp>
          <p:sp>
            <p:nvSpPr>
              <p:cNvPr id="9" name="TextBox 8"/>
              <p:cNvSpPr txBox="1"/>
              <p:nvPr/>
            </p:nvSpPr>
            <p:spPr>
              <a:xfrm rot="18900000">
                <a:off x="2227424" y="2919644"/>
                <a:ext cx="3276600" cy="461665"/>
              </a:xfrm>
              <a:prstGeom prst="rect">
                <a:avLst/>
              </a:prstGeom>
              <a:noFill/>
              <a:scene3d>
                <a:camera prst="orthographicFront">
                  <a:rot lat="0" lon="0" rev="0"/>
                </a:camera>
                <a:lightRig rig="threePt" dir="t"/>
              </a:scene3d>
            </p:spPr>
            <p:txBody>
              <a:bodyPr wrap="square" rtlCol="0">
                <a:spAutoFit/>
              </a:bodyPr>
              <a:lstStyle/>
              <a:p>
                <a:r>
                  <a:rPr lang="en-US" sz="2400" b="1" dirty="0" smtClean="0">
                    <a:solidFill>
                      <a:schemeClr val="bg1"/>
                    </a:solidFill>
                  </a:rPr>
                  <a:t>Synergistic Change</a:t>
                </a:r>
                <a:endParaRPr lang="en-US" sz="2400" b="1" dirty="0">
                  <a:solidFill>
                    <a:schemeClr val="bg1"/>
                  </a:solidFill>
                </a:endParaRPr>
              </a:p>
            </p:txBody>
          </p:sp>
          <p:sp>
            <p:nvSpPr>
              <p:cNvPr id="11" name="TextBox 10"/>
              <p:cNvSpPr txBox="1"/>
              <p:nvPr/>
            </p:nvSpPr>
            <p:spPr>
              <a:xfrm>
                <a:off x="2971800" y="4448506"/>
                <a:ext cx="3276600" cy="461665"/>
              </a:xfrm>
              <a:prstGeom prst="rect">
                <a:avLst/>
              </a:prstGeom>
              <a:noFill/>
              <a:scene3d>
                <a:camera prst="orthographicFront">
                  <a:rot lat="0" lon="0" rev="0"/>
                </a:camera>
                <a:lightRig rig="threePt" dir="t"/>
              </a:scene3d>
            </p:spPr>
            <p:txBody>
              <a:bodyPr wrap="square" rtlCol="0">
                <a:spAutoFit/>
              </a:bodyPr>
              <a:lstStyle/>
              <a:p>
                <a:r>
                  <a:rPr lang="en-US" sz="2400" b="1" dirty="0" smtClean="0">
                    <a:solidFill>
                      <a:schemeClr val="bg1"/>
                    </a:solidFill>
                  </a:rPr>
                  <a:t>Feel-Good Change</a:t>
                </a:r>
                <a:endParaRPr lang="en-US" sz="2400" b="1" dirty="0">
                  <a:solidFill>
                    <a:schemeClr val="bg1"/>
                  </a:solidFill>
                </a:endParaRPr>
              </a:p>
            </p:txBody>
          </p:sp>
        </p:grpSp>
      </p:grpSp>
      <p:sp>
        <p:nvSpPr>
          <p:cNvPr id="18" name="TextBox 17"/>
          <p:cNvSpPr txBox="1"/>
          <p:nvPr/>
        </p:nvSpPr>
        <p:spPr>
          <a:xfrm rot="16200000">
            <a:off x="-277020" y="3096423"/>
            <a:ext cx="3818974" cy="369332"/>
          </a:xfrm>
          <a:prstGeom prst="rect">
            <a:avLst/>
          </a:prstGeom>
          <a:noFill/>
        </p:spPr>
        <p:txBody>
          <a:bodyPr wrap="square" rtlCol="0">
            <a:spAutoFit/>
          </a:bodyPr>
          <a:lstStyle/>
          <a:p>
            <a:r>
              <a:rPr lang="en-US" b="1" dirty="0" smtClean="0"/>
              <a:t>Overreaction and bad decision</a:t>
            </a:r>
            <a:endParaRPr lang="en-US" b="1" dirty="0"/>
          </a:p>
        </p:txBody>
      </p:sp>
      <p:sp>
        <p:nvSpPr>
          <p:cNvPr id="19" name="TextBox 18"/>
          <p:cNvSpPr txBox="1"/>
          <p:nvPr/>
        </p:nvSpPr>
        <p:spPr>
          <a:xfrm>
            <a:off x="2625364" y="5715000"/>
            <a:ext cx="4461236" cy="369332"/>
          </a:xfrm>
          <a:prstGeom prst="rect">
            <a:avLst/>
          </a:prstGeom>
          <a:noFill/>
        </p:spPr>
        <p:txBody>
          <a:bodyPr wrap="square" rtlCol="0">
            <a:spAutoFit/>
          </a:bodyPr>
          <a:lstStyle/>
          <a:p>
            <a:r>
              <a:rPr lang="en-US" b="1" dirty="0" smtClean="0"/>
              <a:t>Changes with little or no real impact</a:t>
            </a:r>
            <a:endParaRPr lang="en-US" b="1" dirty="0"/>
          </a:p>
        </p:txBody>
      </p:sp>
      <p:sp>
        <p:nvSpPr>
          <p:cNvPr id="25" name="TextBox 24"/>
          <p:cNvSpPr txBox="1"/>
          <p:nvPr/>
        </p:nvSpPr>
        <p:spPr>
          <a:xfrm>
            <a:off x="5655235" y="1037972"/>
            <a:ext cx="2693551" cy="1477328"/>
          </a:xfrm>
          <a:prstGeom prst="rect">
            <a:avLst/>
          </a:prstGeom>
          <a:solidFill>
            <a:schemeClr val="bg1">
              <a:lumMod val="85000"/>
            </a:schemeClr>
          </a:solidFill>
        </p:spPr>
        <p:txBody>
          <a:bodyPr wrap="square" rtlCol="0">
            <a:spAutoFit/>
          </a:bodyPr>
          <a:lstStyle/>
          <a:p>
            <a:pPr algn="ctr"/>
            <a:r>
              <a:rPr lang="en-US" dirty="0" smtClean="0"/>
              <a:t>Vision of the future integrated with current reality through collaboration and self-determination</a:t>
            </a:r>
            <a:r>
              <a:rPr lang="en-US" baseline="30000" dirty="0" smtClean="0"/>
              <a:t>1</a:t>
            </a:r>
            <a:endParaRPr lang="en-US" baseline="30000" dirty="0"/>
          </a:p>
        </p:txBody>
      </p:sp>
      <p:sp>
        <p:nvSpPr>
          <p:cNvPr id="26" name="TextBox 25"/>
          <p:cNvSpPr txBox="1"/>
          <p:nvPr/>
        </p:nvSpPr>
        <p:spPr>
          <a:xfrm>
            <a:off x="7315200" y="5899666"/>
            <a:ext cx="1600200" cy="246221"/>
          </a:xfrm>
          <a:prstGeom prst="rect">
            <a:avLst/>
          </a:prstGeom>
          <a:noFill/>
        </p:spPr>
        <p:txBody>
          <a:bodyPr wrap="square" rtlCol="0">
            <a:spAutoFit/>
          </a:bodyPr>
          <a:lstStyle/>
          <a:p>
            <a:r>
              <a:rPr lang="en-US" sz="1000" dirty="0" smtClean="0"/>
              <a:t>1- E.C. Murphy, LLC</a:t>
            </a:r>
            <a:endParaRPr lang="en-US" sz="1000" dirty="0"/>
          </a:p>
        </p:txBody>
      </p:sp>
    </p:spTree>
    <p:extLst>
      <p:ext uri="{BB962C8B-B14F-4D97-AF65-F5344CB8AC3E}">
        <p14:creationId xmlns:p14="http://schemas.microsoft.com/office/powerpoint/2010/main" val="200395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55687"/>
          </a:xfrm>
        </p:spPr>
        <p:txBody>
          <a:bodyPr/>
          <a:lstStyle/>
          <a:p>
            <a:r>
              <a:rPr lang="en-US" dirty="0" smtClean="0"/>
              <a:t>Paradigm Shift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782" y="1076325"/>
            <a:ext cx="6483164"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4876800"/>
            <a:ext cx="6934200" cy="646331"/>
          </a:xfrm>
          <a:prstGeom prst="rect">
            <a:avLst/>
          </a:prstGeom>
          <a:noFill/>
        </p:spPr>
        <p:txBody>
          <a:bodyPr wrap="square" rtlCol="0">
            <a:spAutoFit/>
          </a:bodyPr>
          <a:lstStyle/>
          <a:p>
            <a:r>
              <a:rPr lang="en-US" dirty="0"/>
              <a:t>The one caterpillar says to the other caterpillar:</a:t>
            </a:r>
            <a:br>
              <a:rPr lang="en-US" dirty="0"/>
            </a:br>
            <a:r>
              <a:rPr lang="en-US" b="1" i="1" dirty="0"/>
              <a:t>     “You’ll never get me up in one of </a:t>
            </a:r>
            <a:r>
              <a:rPr lang="en-US" b="1" i="1" dirty="0" smtClean="0"/>
              <a:t>those butterfly </a:t>
            </a:r>
            <a:r>
              <a:rPr lang="en-US" b="1" i="1" dirty="0"/>
              <a:t>things…”</a:t>
            </a:r>
            <a:endParaRPr lang="en-US" dirty="0">
              <a:effectLst/>
            </a:endParaRPr>
          </a:p>
        </p:txBody>
      </p:sp>
    </p:spTree>
    <p:extLst>
      <p:ext uri="{BB962C8B-B14F-4D97-AF65-F5344CB8AC3E}">
        <p14:creationId xmlns:p14="http://schemas.microsoft.com/office/powerpoint/2010/main" val="394387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357"/>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414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465463" y="57912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8" name="Oval 7"/>
          <p:cNvSpPr/>
          <p:nvPr/>
        </p:nvSpPr>
        <p:spPr>
          <a:xfrm>
            <a:off x="1371600" y="3657600"/>
            <a:ext cx="4876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4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and Productivity: Two Separate, Distinct processes</a:t>
            </a:r>
            <a:endParaRPr lang="en-US" dirty="0"/>
          </a:p>
        </p:txBody>
      </p:sp>
      <p:pic>
        <p:nvPicPr>
          <p:cNvPr id="4" name="Content Placeholder 3"/>
          <p:cNvPicPr>
            <a:picLocks noGrp="1" noChangeAspect="1"/>
          </p:cNvPicPr>
          <p:nvPr>
            <p:ph idx="1"/>
          </p:nvPr>
        </p:nvPicPr>
        <p:blipFill>
          <a:blip r:embed="rId2"/>
          <a:stretch>
            <a:fillRect/>
          </a:stretch>
        </p:blipFill>
        <p:spPr>
          <a:xfrm>
            <a:off x="457200" y="1492454"/>
            <a:ext cx="8229600" cy="3796892"/>
          </a:xfrm>
          <a:prstGeom prst="rect">
            <a:avLst/>
          </a:prstGeom>
        </p:spPr>
      </p:pic>
      <p:sp>
        <p:nvSpPr>
          <p:cNvPr id="5" name="TextBox 1"/>
          <p:cNvSpPr txBox="1">
            <a:spLocks noChangeArrowheads="1"/>
          </p:cNvSpPr>
          <p:nvPr/>
        </p:nvSpPr>
        <p:spPr bwMode="auto">
          <a:xfrm>
            <a:off x="465463" y="57912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Tree>
    <p:extLst>
      <p:ext uri="{BB962C8B-B14F-4D97-AF65-F5344CB8AC3E}">
        <p14:creationId xmlns:p14="http://schemas.microsoft.com/office/powerpoint/2010/main" val="215701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457200" y="5999163"/>
            <a:ext cx="2133600" cy="365125"/>
          </a:xfrm>
          <a:prstGeom prst="rect">
            <a:avLst/>
          </a:prstGeom>
          <a:noFill/>
        </p:spPr>
        <p:txBody>
          <a:bodyPr/>
          <a:lstStyle/>
          <a:p>
            <a:fld id="{B1275EF3-51B1-4519-89C3-5A464EB20416}" type="slidenum">
              <a:rPr lang="en-US" smtClean="0"/>
              <a:pPr/>
              <a:t>15</a:t>
            </a:fld>
            <a:endParaRPr lang="en-US" dirty="0" smtClean="0">
              <a:solidFill>
                <a:schemeClr val="bg1"/>
              </a:solidFill>
            </a:endParaRPr>
          </a:p>
        </p:txBody>
      </p:sp>
      <p:sp>
        <p:nvSpPr>
          <p:cNvPr id="10243" name="Rectangle 37"/>
          <p:cNvSpPr>
            <a:spLocks noChangeArrowheads="1"/>
          </p:cNvSpPr>
          <p:nvPr/>
        </p:nvSpPr>
        <p:spPr bwMode="auto">
          <a:xfrm>
            <a:off x="0" y="6172200"/>
            <a:ext cx="9144000" cy="685800"/>
          </a:xfrm>
          <a:prstGeom prst="rect">
            <a:avLst/>
          </a:prstGeom>
          <a:solidFill>
            <a:schemeClr val="bg1"/>
          </a:solidFill>
          <a:ln w="9525">
            <a:noFill/>
            <a:miter lim="800000"/>
            <a:headEnd/>
            <a:tailEnd/>
          </a:ln>
        </p:spPr>
        <p:txBody>
          <a:bodyPr wrap="none" anchor="ctr"/>
          <a:lstStyle/>
          <a:p>
            <a:endParaRPr lang="en-US" dirty="0"/>
          </a:p>
        </p:txBody>
      </p:sp>
      <p:sp>
        <p:nvSpPr>
          <p:cNvPr id="10244" name="Rectangle 3"/>
          <p:cNvSpPr>
            <a:spLocks noChangeArrowheads="1"/>
          </p:cNvSpPr>
          <p:nvPr/>
        </p:nvSpPr>
        <p:spPr bwMode="auto">
          <a:xfrm>
            <a:off x="5856288" y="2706688"/>
            <a:ext cx="1924050" cy="638175"/>
          </a:xfrm>
          <a:prstGeom prst="rect">
            <a:avLst/>
          </a:prstGeom>
          <a:noFill/>
          <a:ln w="9525">
            <a:noFill/>
            <a:miter lim="800000"/>
            <a:headEnd/>
            <a:tailEnd/>
          </a:ln>
        </p:spPr>
        <p:txBody>
          <a:bodyPr wrap="none" lIns="0" tIns="0" rIns="0" bIns="0">
            <a:spAutoFit/>
          </a:bodyPr>
          <a:lstStyle/>
          <a:p>
            <a:pPr>
              <a:buFontTx/>
              <a:buChar char="•"/>
            </a:pPr>
            <a:r>
              <a:rPr lang="en-US" sz="1400" dirty="0"/>
              <a:t> Peer Groups</a:t>
            </a:r>
          </a:p>
          <a:p>
            <a:pPr>
              <a:buFontTx/>
              <a:buChar char="•"/>
            </a:pPr>
            <a:r>
              <a:rPr lang="en-US" sz="1400" dirty="0"/>
              <a:t> Key Indicators</a:t>
            </a:r>
          </a:p>
          <a:p>
            <a:pPr>
              <a:buFontTx/>
              <a:buChar char="•"/>
            </a:pPr>
            <a:r>
              <a:rPr lang="en-US" sz="1400" dirty="0"/>
              <a:t> Comparative Database</a:t>
            </a:r>
          </a:p>
        </p:txBody>
      </p:sp>
      <p:sp>
        <p:nvSpPr>
          <p:cNvPr id="10245" name="Text Box 4"/>
          <p:cNvSpPr txBox="1">
            <a:spLocks noChangeArrowheads="1"/>
          </p:cNvSpPr>
          <p:nvPr/>
        </p:nvSpPr>
        <p:spPr bwMode="auto">
          <a:xfrm>
            <a:off x="66675" y="1362075"/>
            <a:ext cx="9010650" cy="427038"/>
          </a:xfrm>
          <a:prstGeom prst="rect">
            <a:avLst/>
          </a:prstGeom>
          <a:noFill/>
          <a:ln w="9525">
            <a:noFill/>
            <a:miter lim="800000"/>
            <a:headEnd/>
            <a:tailEnd/>
          </a:ln>
        </p:spPr>
        <p:txBody>
          <a:bodyPr>
            <a:spAutoFit/>
          </a:bodyPr>
          <a:lstStyle/>
          <a:p>
            <a:pPr eaLnBrk="1" hangingPunct="1">
              <a:spcBef>
                <a:spcPct val="50000"/>
              </a:spcBef>
            </a:pPr>
            <a:r>
              <a:rPr lang="en-US" sz="2200" dirty="0"/>
              <a:t>Comparing the level of efficiency to peers with “like” operations</a:t>
            </a:r>
          </a:p>
        </p:txBody>
      </p:sp>
      <p:pic>
        <p:nvPicPr>
          <p:cNvPr id="10246" name="Picture 5" descr="Prem3hr alt"/>
          <p:cNvPicPr>
            <a:picLocks noChangeAspect="1" noChangeArrowheads="1"/>
          </p:cNvPicPr>
          <p:nvPr/>
        </p:nvPicPr>
        <p:blipFill>
          <a:blip r:embed="rId3" cstate="print"/>
          <a:srcRect l="42178" r="34299" b="34059"/>
          <a:stretch>
            <a:fillRect/>
          </a:stretch>
        </p:blipFill>
        <p:spPr bwMode="auto">
          <a:xfrm>
            <a:off x="7473950" y="2605088"/>
            <a:ext cx="546100" cy="506412"/>
          </a:xfrm>
          <a:prstGeom prst="rect">
            <a:avLst/>
          </a:prstGeom>
          <a:noFill/>
          <a:ln w="9525">
            <a:noFill/>
            <a:miter lim="800000"/>
            <a:headEnd/>
            <a:tailEnd/>
          </a:ln>
        </p:spPr>
      </p:pic>
      <p:pic>
        <p:nvPicPr>
          <p:cNvPr id="10247" name="Picture 6"/>
          <p:cNvPicPr>
            <a:picLocks noChangeAspect="1" noChangeArrowheads="1"/>
          </p:cNvPicPr>
          <p:nvPr/>
        </p:nvPicPr>
        <p:blipFill>
          <a:blip r:embed="rId4" cstate="print"/>
          <a:srcRect l="3267"/>
          <a:stretch>
            <a:fillRect/>
          </a:stretch>
        </p:blipFill>
        <p:spPr bwMode="auto">
          <a:xfrm>
            <a:off x="5994400" y="2228850"/>
            <a:ext cx="2582863" cy="433388"/>
          </a:xfrm>
          <a:prstGeom prst="rect">
            <a:avLst/>
          </a:prstGeom>
          <a:noFill/>
          <a:ln w="9525">
            <a:noFill/>
            <a:miter lim="800000"/>
            <a:headEnd/>
            <a:tailEnd/>
          </a:ln>
        </p:spPr>
      </p:pic>
      <p:sp>
        <p:nvSpPr>
          <p:cNvPr id="10248" name="Rectangle 7"/>
          <p:cNvSpPr>
            <a:spLocks noChangeArrowheads="1"/>
          </p:cNvSpPr>
          <p:nvPr/>
        </p:nvSpPr>
        <p:spPr bwMode="auto">
          <a:xfrm rot="1560000">
            <a:off x="2570163" y="2651125"/>
            <a:ext cx="919162" cy="182563"/>
          </a:xfrm>
          <a:prstGeom prst="rect">
            <a:avLst/>
          </a:prstGeom>
          <a:noFill/>
          <a:ln w="9525">
            <a:noFill/>
            <a:miter lim="800000"/>
            <a:headEnd/>
            <a:tailEnd/>
          </a:ln>
        </p:spPr>
        <p:txBody>
          <a:bodyPr wrap="none" lIns="0" tIns="0" rIns="0" bIns="0">
            <a:spAutoFit/>
          </a:bodyPr>
          <a:lstStyle/>
          <a:p>
            <a:r>
              <a:rPr lang="en-US" sz="1200" b="1" dirty="0">
                <a:solidFill>
                  <a:srgbClr val="FFFFFF"/>
                </a:solidFill>
              </a:rPr>
              <a:t>Comparative</a:t>
            </a:r>
            <a:endParaRPr lang="en-US" dirty="0"/>
          </a:p>
        </p:txBody>
      </p:sp>
      <p:sp>
        <p:nvSpPr>
          <p:cNvPr id="10249" name="Rectangle 8"/>
          <p:cNvSpPr>
            <a:spLocks noChangeArrowheads="1"/>
          </p:cNvSpPr>
          <p:nvPr/>
        </p:nvSpPr>
        <p:spPr bwMode="auto">
          <a:xfrm>
            <a:off x="596900" y="2201863"/>
            <a:ext cx="2381250" cy="338554"/>
          </a:xfrm>
          <a:prstGeom prst="rect">
            <a:avLst/>
          </a:prstGeom>
          <a:noFill/>
          <a:ln w="9525">
            <a:noFill/>
            <a:miter lim="800000"/>
            <a:headEnd/>
            <a:tailEnd/>
          </a:ln>
        </p:spPr>
        <p:txBody>
          <a:bodyPr lIns="0" tIns="0" rIns="0" bIns="0">
            <a:spAutoFit/>
          </a:bodyPr>
          <a:lstStyle/>
          <a:p>
            <a:r>
              <a:rPr lang="en-US" sz="2200" dirty="0"/>
              <a:t>Organization Info</a:t>
            </a:r>
          </a:p>
        </p:txBody>
      </p:sp>
      <p:sp>
        <p:nvSpPr>
          <p:cNvPr id="10250" name="Rectangle 9"/>
          <p:cNvSpPr>
            <a:spLocks noChangeArrowheads="1"/>
          </p:cNvSpPr>
          <p:nvPr/>
        </p:nvSpPr>
        <p:spPr bwMode="auto">
          <a:xfrm>
            <a:off x="566738" y="2719388"/>
            <a:ext cx="1244600" cy="638175"/>
          </a:xfrm>
          <a:prstGeom prst="rect">
            <a:avLst/>
          </a:prstGeom>
          <a:noFill/>
          <a:ln w="9525">
            <a:noFill/>
            <a:miter lim="800000"/>
            <a:headEnd/>
            <a:tailEnd/>
          </a:ln>
        </p:spPr>
        <p:txBody>
          <a:bodyPr wrap="none" lIns="0" tIns="0" rIns="0" bIns="0">
            <a:spAutoFit/>
          </a:bodyPr>
          <a:lstStyle/>
          <a:p>
            <a:pPr>
              <a:buFontTx/>
              <a:buChar char="•"/>
            </a:pPr>
            <a:r>
              <a:rPr lang="en-US" sz="1400" dirty="0"/>
              <a:t> Volumes</a:t>
            </a:r>
          </a:p>
          <a:p>
            <a:pPr>
              <a:buFontTx/>
              <a:buChar char="•"/>
            </a:pPr>
            <a:r>
              <a:rPr lang="en-US" sz="1400" dirty="0"/>
              <a:t> Expenses</a:t>
            </a:r>
          </a:p>
          <a:p>
            <a:pPr>
              <a:buFontTx/>
              <a:buChar char="•"/>
            </a:pPr>
            <a:r>
              <a:rPr lang="en-US" sz="1400" dirty="0"/>
              <a:t> Worked Hours</a:t>
            </a:r>
          </a:p>
        </p:txBody>
      </p:sp>
      <p:sp>
        <p:nvSpPr>
          <p:cNvPr id="10251" name="AutoShape 10"/>
          <p:cNvSpPr>
            <a:spLocks noChangeArrowheads="1"/>
          </p:cNvSpPr>
          <p:nvPr/>
        </p:nvSpPr>
        <p:spPr bwMode="auto">
          <a:xfrm rot="10800000">
            <a:off x="3328988" y="1974850"/>
            <a:ext cx="2292350" cy="2200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929 w 21600"/>
              <a:gd name="T13" fmla="*/ 12341 h 21600"/>
              <a:gd name="T14" fmla="*/ 19671 w 21600"/>
              <a:gd name="T15" fmla="*/ 18177 h 21600"/>
            </a:gdLst>
            <a:ahLst/>
            <a:cxnLst>
              <a:cxn ang="T8">
                <a:pos x="T0" y="T1"/>
              </a:cxn>
              <a:cxn ang="T9">
                <a:pos x="T2" y="T3"/>
              </a:cxn>
              <a:cxn ang="T10">
                <a:pos x="T4" y="T5"/>
              </a:cxn>
              <a:cxn ang="T11">
                <a:pos x="T6" y="T7"/>
              </a:cxn>
            </a:cxnLst>
            <a:rect l="T12" t="T13" r="T14" b="T15"/>
            <a:pathLst>
              <a:path w="21600" h="21600">
                <a:moveTo>
                  <a:pt x="10800" y="0"/>
                </a:moveTo>
                <a:lnTo>
                  <a:pt x="6312" y="5923"/>
                </a:lnTo>
                <a:lnTo>
                  <a:pt x="8735" y="5923"/>
                </a:lnTo>
                <a:lnTo>
                  <a:pt x="8735" y="12341"/>
                </a:lnTo>
                <a:lnTo>
                  <a:pt x="4192" y="12341"/>
                </a:lnTo>
                <a:lnTo>
                  <a:pt x="4192" y="8918"/>
                </a:lnTo>
                <a:lnTo>
                  <a:pt x="0" y="15259"/>
                </a:lnTo>
                <a:lnTo>
                  <a:pt x="4192" y="21600"/>
                </a:lnTo>
                <a:lnTo>
                  <a:pt x="4192" y="18177"/>
                </a:lnTo>
                <a:lnTo>
                  <a:pt x="17408" y="18177"/>
                </a:lnTo>
                <a:lnTo>
                  <a:pt x="17408" y="21600"/>
                </a:lnTo>
                <a:lnTo>
                  <a:pt x="21600" y="15259"/>
                </a:lnTo>
                <a:lnTo>
                  <a:pt x="17408" y="8918"/>
                </a:lnTo>
                <a:lnTo>
                  <a:pt x="17408" y="12341"/>
                </a:lnTo>
                <a:lnTo>
                  <a:pt x="12865" y="12341"/>
                </a:lnTo>
                <a:lnTo>
                  <a:pt x="12865" y="5923"/>
                </a:lnTo>
                <a:lnTo>
                  <a:pt x="15288" y="5923"/>
                </a:lnTo>
                <a:close/>
              </a:path>
            </a:pathLst>
          </a:custGeom>
          <a:solidFill>
            <a:srgbClr val="333399"/>
          </a:solidFill>
          <a:ln w="9525">
            <a:solidFill>
              <a:schemeClr val="tx1"/>
            </a:solidFill>
            <a:miter lim="800000"/>
            <a:headEnd/>
            <a:tailEnd/>
          </a:ln>
        </p:spPr>
        <p:txBody>
          <a:bodyPr rot="10800000" wrap="none" anchor="ctr" anchorCtr="1"/>
          <a:lstStyle/>
          <a:p>
            <a:pPr algn="ctr"/>
            <a:r>
              <a:rPr lang="en-US" sz="1600" b="1" dirty="0">
                <a:solidFill>
                  <a:schemeClr val="bg1"/>
                </a:solidFill>
              </a:rPr>
              <a:t>Comparative</a:t>
            </a:r>
          </a:p>
          <a:p>
            <a:pPr algn="ctr"/>
            <a:r>
              <a:rPr lang="en-US" sz="1600" b="1" dirty="0">
                <a:solidFill>
                  <a:schemeClr val="bg1"/>
                </a:solidFill>
              </a:rPr>
              <a:t>Mappings</a:t>
            </a:r>
          </a:p>
        </p:txBody>
      </p:sp>
      <p:sp>
        <p:nvSpPr>
          <p:cNvPr id="10252" name="Rectangle 11"/>
          <p:cNvSpPr>
            <a:spLocks noChangeArrowheads="1"/>
          </p:cNvSpPr>
          <p:nvPr/>
        </p:nvSpPr>
        <p:spPr bwMode="auto">
          <a:xfrm>
            <a:off x="201613" y="4286250"/>
            <a:ext cx="8763000" cy="368300"/>
          </a:xfrm>
          <a:prstGeom prst="rect">
            <a:avLst/>
          </a:prstGeom>
          <a:solidFill>
            <a:srgbClr val="008080"/>
          </a:solidFill>
          <a:ln w="12700" cap="rnd">
            <a:solidFill>
              <a:srgbClr val="000000"/>
            </a:solidFill>
            <a:miter lim="800000"/>
            <a:headEnd/>
            <a:tailEnd/>
          </a:ln>
        </p:spPr>
        <p:txBody>
          <a:bodyPr/>
          <a:lstStyle/>
          <a:p>
            <a:endParaRPr lang="en-US" dirty="0"/>
          </a:p>
        </p:txBody>
      </p:sp>
      <p:sp>
        <p:nvSpPr>
          <p:cNvPr id="10253" name="Rectangle 12"/>
          <p:cNvSpPr>
            <a:spLocks noChangeArrowheads="1"/>
          </p:cNvSpPr>
          <p:nvPr/>
        </p:nvSpPr>
        <p:spPr bwMode="auto">
          <a:xfrm>
            <a:off x="1995488" y="4354513"/>
            <a:ext cx="5295900" cy="274637"/>
          </a:xfrm>
          <a:prstGeom prst="rect">
            <a:avLst/>
          </a:prstGeom>
          <a:noFill/>
          <a:ln w="9525">
            <a:noFill/>
            <a:miter lim="800000"/>
            <a:headEnd/>
            <a:tailEnd/>
          </a:ln>
        </p:spPr>
        <p:txBody>
          <a:bodyPr wrap="none" lIns="0" tIns="0" rIns="0" bIns="0">
            <a:spAutoFit/>
          </a:bodyPr>
          <a:lstStyle/>
          <a:p>
            <a:r>
              <a:rPr lang="en-US" sz="1800" b="1" dirty="0">
                <a:solidFill>
                  <a:srgbClr val="FFFFFF"/>
                </a:solidFill>
              </a:rPr>
              <a:t>At What Level Should the Organization Perform?</a:t>
            </a:r>
            <a:endParaRPr lang="en-US" sz="4000" dirty="0"/>
          </a:p>
        </p:txBody>
      </p:sp>
      <p:sp>
        <p:nvSpPr>
          <p:cNvPr id="10254" name="Rectangle 13"/>
          <p:cNvSpPr>
            <a:spLocks noChangeArrowheads="1"/>
          </p:cNvSpPr>
          <p:nvPr/>
        </p:nvSpPr>
        <p:spPr bwMode="auto">
          <a:xfrm>
            <a:off x="207963" y="4648200"/>
            <a:ext cx="2951162" cy="1331913"/>
          </a:xfrm>
          <a:prstGeom prst="rect">
            <a:avLst/>
          </a:prstGeom>
          <a:solidFill>
            <a:srgbClr val="333399"/>
          </a:solidFill>
          <a:ln w="8001" cap="rnd">
            <a:solidFill>
              <a:srgbClr val="000000"/>
            </a:solidFill>
            <a:miter lim="800000"/>
            <a:headEnd/>
            <a:tailEnd/>
          </a:ln>
        </p:spPr>
        <p:txBody>
          <a:bodyPr/>
          <a:lstStyle/>
          <a:p>
            <a:endParaRPr lang="en-US" dirty="0"/>
          </a:p>
        </p:txBody>
      </p:sp>
      <p:sp>
        <p:nvSpPr>
          <p:cNvPr id="10255" name="Rectangle 14"/>
          <p:cNvSpPr>
            <a:spLocks noChangeArrowheads="1"/>
          </p:cNvSpPr>
          <p:nvPr/>
        </p:nvSpPr>
        <p:spPr bwMode="auto">
          <a:xfrm>
            <a:off x="298450" y="4703763"/>
            <a:ext cx="2806700" cy="274637"/>
          </a:xfrm>
          <a:prstGeom prst="rect">
            <a:avLst/>
          </a:prstGeom>
          <a:noFill/>
          <a:ln w="9525">
            <a:noFill/>
            <a:miter lim="800000"/>
            <a:headEnd/>
            <a:tailEnd/>
          </a:ln>
        </p:spPr>
        <p:txBody>
          <a:bodyPr wrap="none" lIns="0" tIns="0" rIns="0" bIns="0">
            <a:spAutoFit/>
          </a:bodyPr>
          <a:lstStyle/>
          <a:p>
            <a:r>
              <a:rPr lang="en-US" sz="1800" b="1" u="sng" dirty="0">
                <a:solidFill>
                  <a:schemeClr val="bg1"/>
                </a:solidFill>
              </a:rPr>
              <a:t>Top Quartile Performance</a:t>
            </a:r>
            <a:endParaRPr lang="en-US" sz="4000" u="sng" dirty="0">
              <a:solidFill>
                <a:schemeClr val="bg1"/>
              </a:solidFill>
            </a:endParaRPr>
          </a:p>
        </p:txBody>
      </p:sp>
      <p:sp>
        <p:nvSpPr>
          <p:cNvPr id="10256" name="Rectangle 15"/>
          <p:cNvSpPr>
            <a:spLocks noChangeArrowheads="1"/>
          </p:cNvSpPr>
          <p:nvPr/>
        </p:nvSpPr>
        <p:spPr bwMode="auto">
          <a:xfrm>
            <a:off x="279400" y="5033963"/>
            <a:ext cx="2822575" cy="850900"/>
          </a:xfrm>
          <a:prstGeom prst="rect">
            <a:avLst/>
          </a:prstGeom>
          <a:noFill/>
          <a:ln w="9525">
            <a:noFill/>
            <a:miter lim="800000"/>
            <a:headEnd/>
            <a:tailEnd/>
          </a:ln>
        </p:spPr>
        <p:txBody>
          <a:bodyPr lIns="0" tIns="0" rIns="0" bIns="0">
            <a:spAutoFit/>
          </a:bodyPr>
          <a:lstStyle/>
          <a:p>
            <a:pPr marL="114300" indent="-114300">
              <a:buFontTx/>
              <a:buChar char="•"/>
            </a:pPr>
            <a:r>
              <a:rPr lang="en-US" sz="1400" dirty="0">
                <a:solidFill>
                  <a:schemeClr val="bg1"/>
                </a:solidFill>
              </a:rPr>
              <a:t>More aggressive target</a:t>
            </a:r>
          </a:p>
          <a:p>
            <a:pPr marL="114300" indent="-114300">
              <a:buFontTx/>
              <a:buChar char="•"/>
            </a:pPr>
            <a:r>
              <a:rPr lang="en-US" sz="1400" dirty="0">
                <a:solidFill>
                  <a:schemeClr val="bg1"/>
                </a:solidFill>
              </a:rPr>
              <a:t>Comparison to the top 25</a:t>
            </a:r>
            <a:r>
              <a:rPr lang="en-US" sz="1400" baseline="30000" dirty="0">
                <a:solidFill>
                  <a:schemeClr val="bg1"/>
                </a:solidFill>
              </a:rPr>
              <a:t>th</a:t>
            </a:r>
            <a:r>
              <a:rPr lang="en-US" sz="1400" dirty="0">
                <a:solidFill>
                  <a:schemeClr val="bg1"/>
                </a:solidFill>
              </a:rPr>
              <a:t>  percentile performance of the Peer Group</a:t>
            </a:r>
            <a:endParaRPr lang="en-US" sz="4000" dirty="0">
              <a:solidFill>
                <a:schemeClr val="bg1"/>
              </a:solidFill>
            </a:endParaRPr>
          </a:p>
        </p:txBody>
      </p:sp>
      <p:grpSp>
        <p:nvGrpSpPr>
          <p:cNvPr id="2" name="Group 16"/>
          <p:cNvGrpSpPr>
            <a:grpSpLocks/>
          </p:cNvGrpSpPr>
          <p:nvPr/>
        </p:nvGrpSpPr>
        <p:grpSpPr bwMode="auto">
          <a:xfrm>
            <a:off x="5983288" y="4656138"/>
            <a:ext cx="2987675" cy="1327150"/>
            <a:chOff x="3985" y="3511"/>
            <a:chExt cx="1245" cy="430"/>
          </a:xfrm>
        </p:grpSpPr>
        <p:sp>
          <p:nvSpPr>
            <p:cNvPr id="10269" name="Rectangle 17"/>
            <p:cNvSpPr>
              <a:spLocks noChangeArrowheads="1"/>
            </p:cNvSpPr>
            <p:nvPr/>
          </p:nvSpPr>
          <p:spPr bwMode="auto">
            <a:xfrm>
              <a:off x="3985" y="3511"/>
              <a:ext cx="1245" cy="430"/>
            </a:xfrm>
            <a:prstGeom prst="rect">
              <a:avLst/>
            </a:prstGeom>
            <a:solidFill>
              <a:srgbClr val="333399"/>
            </a:solidFill>
            <a:ln w="9525">
              <a:noFill/>
              <a:miter lim="800000"/>
              <a:headEnd/>
              <a:tailEnd/>
            </a:ln>
          </p:spPr>
          <p:txBody>
            <a:bodyPr/>
            <a:lstStyle/>
            <a:p>
              <a:endParaRPr lang="en-US" dirty="0"/>
            </a:p>
          </p:txBody>
        </p:sp>
        <p:pic>
          <p:nvPicPr>
            <p:cNvPr id="10270" name="Picture 18"/>
            <p:cNvPicPr>
              <a:picLocks noChangeAspect="1" noChangeArrowheads="1"/>
            </p:cNvPicPr>
            <p:nvPr/>
          </p:nvPicPr>
          <p:blipFill>
            <a:blip r:embed="rId5" cstate="print"/>
            <a:srcRect/>
            <a:stretch>
              <a:fillRect/>
            </a:stretch>
          </p:blipFill>
          <p:spPr bwMode="auto">
            <a:xfrm>
              <a:off x="3985" y="3511"/>
              <a:ext cx="1245" cy="430"/>
            </a:xfrm>
            <a:prstGeom prst="rect">
              <a:avLst/>
            </a:prstGeom>
            <a:noFill/>
            <a:ln w="9525">
              <a:noFill/>
              <a:miter lim="800000"/>
              <a:headEnd/>
              <a:tailEnd/>
            </a:ln>
          </p:spPr>
        </p:pic>
        <p:sp>
          <p:nvSpPr>
            <p:cNvPr id="10271" name="Rectangle 19"/>
            <p:cNvSpPr>
              <a:spLocks noChangeArrowheads="1"/>
            </p:cNvSpPr>
            <p:nvPr/>
          </p:nvSpPr>
          <p:spPr bwMode="auto">
            <a:xfrm>
              <a:off x="3985" y="3511"/>
              <a:ext cx="1245" cy="430"/>
            </a:xfrm>
            <a:prstGeom prst="rect">
              <a:avLst/>
            </a:prstGeom>
            <a:solidFill>
              <a:srgbClr val="333399"/>
            </a:solidFill>
            <a:ln w="9525">
              <a:noFill/>
              <a:miter lim="800000"/>
              <a:headEnd/>
              <a:tailEnd/>
            </a:ln>
          </p:spPr>
          <p:txBody>
            <a:bodyPr/>
            <a:lstStyle/>
            <a:p>
              <a:endParaRPr lang="en-US" dirty="0"/>
            </a:p>
          </p:txBody>
        </p:sp>
        <p:sp>
          <p:nvSpPr>
            <p:cNvPr id="10272" name="Rectangle 20"/>
            <p:cNvSpPr>
              <a:spLocks noChangeArrowheads="1"/>
            </p:cNvSpPr>
            <p:nvPr/>
          </p:nvSpPr>
          <p:spPr bwMode="auto">
            <a:xfrm>
              <a:off x="3985" y="3511"/>
              <a:ext cx="1245" cy="430"/>
            </a:xfrm>
            <a:prstGeom prst="rect">
              <a:avLst/>
            </a:prstGeom>
            <a:noFill/>
            <a:ln w="7938" cap="rnd">
              <a:solidFill>
                <a:srgbClr val="000000"/>
              </a:solidFill>
              <a:miter lim="800000"/>
              <a:headEnd/>
              <a:tailEnd/>
            </a:ln>
          </p:spPr>
          <p:txBody>
            <a:bodyPr/>
            <a:lstStyle/>
            <a:p>
              <a:endParaRPr lang="en-US" dirty="0"/>
            </a:p>
          </p:txBody>
        </p:sp>
      </p:grpSp>
      <p:sp>
        <p:nvSpPr>
          <p:cNvPr id="10258" name="Rectangle 21"/>
          <p:cNvSpPr>
            <a:spLocks noChangeArrowheads="1"/>
          </p:cNvSpPr>
          <p:nvPr/>
        </p:nvSpPr>
        <p:spPr bwMode="auto">
          <a:xfrm>
            <a:off x="6126163" y="4694238"/>
            <a:ext cx="2247900" cy="274637"/>
          </a:xfrm>
          <a:prstGeom prst="rect">
            <a:avLst/>
          </a:prstGeom>
          <a:noFill/>
          <a:ln w="9525">
            <a:noFill/>
            <a:miter lim="800000"/>
            <a:headEnd/>
            <a:tailEnd/>
          </a:ln>
        </p:spPr>
        <p:txBody>
          <a:bodyPr wrap="none" lIns="0" tIns="0" rIns="0" bIns="0">
            <a:spAutoFit/>
          </a:bodyPr>
          <a:lstStyle/>
          <a:p>
            <a:r>
              <a:rPr lang="en-US" sz="1800" b="1" u="sng" dirty="0">
                <a:solidFill>
                  <a:schemeClr val="bg1"/>
                </a:solidFill>
              </a:rPr>
              <a:t>Median Performance</a:t>
            </a:r>
            <a:endParaRPr lang="en-US" sz="4000" u="sng" dirty="0">
              <a:solidFill>
                <a:schemeClr val="bg1"/>
              </a:solidFill>
            </a:endParaRPr>
          </a:p>
        </p:txBody>
      </p:sp>
      <p:sp>
        <p:nvSpPr>
          <p:cNvPr id="10259" name="Rectangle 22"/>
          <p:cNvSpPr>
            <a:spLocks noChangeArrowheads="1"/>
          </p:cNvSpPr>
          <p:nvPr/>
        </p:nvSpPr>
        <p:spPr bwMode="auto">
          <a:xfrm>
            <a:off x="6056313" y="5048250"/>
            <a:ext cx="2755900" cy="850900"/>
          </a:xfrm>
          <a:prstGeom prst="rect">
            <a:avLst/>
          </a:prstGeom>
          <a:noFill/>
          <a:ln w="9525">
            <a:noFill/>
            <a:miter lim="800000"/>
            <a:headEnd/>
            <a:tailEnd/>
          </a:ln>
        </p:spPr>
        <p:txBody>
          <a:bodyPr lIns="0" tIns="0" rIns="0" bIns="0">
            <a:spAutoFit/>
          </a:bodyPr>
          <a:lstStyle/>
          <a:p>
            <a:pPr marL="114300" indent="-114300">
              <a:buFontTx/>
              <a:buChar char="•"/>
            </a:pPr>
            <a:r>
              <a:rPr lang="en-US" sz="1400" dirty="0">
                <a:solidFill>
                  <a:schemeClr val="bg1"/>
                </a:solidFill>
              </a:rPr>
              <a:t>Least aggressive target</a:t>
            </a:r>
          </a:p>
          <a:p>
            <a:pPr marL="114300" indent="-114300">
              <a:buFontTx/>
              <a:buChar char="•"/>
            </a:pPr>
            <a:r>
              <a:rPr lang="en-US" sz="1400" dirty="0">
                <a:solidFill>
                  <a:schemeClr val="bg1"/>
                </a:solidFill>
              </a:rPr>
              <a:t>Comparison to the 50</a:t>
            </a:r>
            <a:r>
              <a:rPr lang="en-US" sz="1400" baseline="30000" dirty="0">
                <a:solidFill>
                  <a:schemeClr val="bg1"/>
                </a:solidFill>
              </a:rPr>
              <a:t>th</a:t>
            </a:r>
            <a:r>
              <a:rPr lang="en-US" sz="1400" dirty="0">
                <a:solidFill>
                  <a:schemeClr val="bg1"/>
                </a:solidFill>
              </a:rPr>
              <a:t> percentile (median) performance of the Peer Group</a:t>
            </a:r>
            <a:endParaRPr lang="en-US" sz="4000" dirty="0">
              <a:solidFill>
                <a:schemeClr val="bg1"/>
              </a:solidFill>
            </a:endParaRPr>
          </a:p>
        </p:txBody>
      </p:sp>
      <p:sp>
        <p:nvSpPr>
          <p:cNvPr id="10260" name="Rectangle 23"/>
          <p:cNvSpPr>
            <a:spLocks noChangeArrowheads="1"/>
          </p:cNvSpPr>
          <p:nvPr/>
        </p:nvSpPr>
        <p:spPr bwMode="auto">
          <a:xfrm>
            <a:off x="3160713" y="4648200"/>
            <a:ext cx="2836862" cy="1331913"/>
          </a:xfrm>
          <a:prstGeom prst="rect">
            <a:avLst/>
          </a:prstGeom>
          <a:solidFill>
            <a:srgbClr val="333399"/>
          </a:solidFill>
          <a:ln w="8001" cap="rnd">
            <a:solidFill>
              <a:srgbClr val="000000"/>
            </a:solidFill>
            <a:miter lim="800000"/>
            <a:headEnd/>
            <a:tailEnd/>
          </a:ln>
        </p:spPr>
        <p:txBody>
          <a:bodyPr/>
          <a:lstStyle/>
          <a:p>
            <a:endParaRPr lang="en-US" dirty="0"/>
          </a:p>
        </p:txBody>
      </p:sp>
      <p:sp>
        <p:nvSpPr>
          <p:cNvPr id="10261" name="Rectangle 24"/>
          <p:cNvSpPr>
            <a:spLocks noChangeArrowheads="1"/>
          </p:cNvSpPr>
          <p:nvPr/>
        </p:nvSpPr>
        <p:spPr bwMode="auto">
          <a:xfrm>
            <a:off x="3327400" y="4703763"/>
            <a:ext cx="2514600" cy="274637"/>
          </a:xfrm>
          <a:prstGeom prst="rect">
            <a:avLst/>
          </a:prstGeom>
          <a:noFill/>
          <a:ln w="9525">
            <a:noFill/>
            <a:miter lim="800000"/>
            <a:headEnd/>
            <a:tailEnd/>
          </a:ln>
        </p:spPr>
        <p:txBody>
          <a:bodyPr wrap="none" lIns="0" tIns="0" rIns="0" bIns="0">
            <a:spAutoFit/>
          </a:bodyPr>
          <a:lstStyle/>
          <a:p>
            <a:r>
              <a:rPr lang="en-US" sz="1800" b="1" u="sng" dirty="0">
                <a:solidFill>
                  <a:schemeClr val="bg1"/>
                </a:solidFill>
              </a:rPr>
              <a:t>Top Third Performance</a:t>
            </a:r>
            <a:endParaRPr lang="en-US" sz="4000" u="sng" dirty="0">
              <a:solidFill>
                <a:schemeClr val="bg1"/>
              </a:solidFill>
            </a:endParaRPr>
          </a:p>
        </p:txBody>
      </p:sp>
      <p:sp>
        <p:nvSpPr>
          <p:cNvPr id="10262" name="Rectangle 25"/>
          <p:cNvSpPr>
            <a:spLocks noChangeArrowheads="1"/>
          </p:cNvSpPr>
          <p:nvPr/>
        </p:nvSpPr>
        <p:spPr bwMode="auto">
          <a:xfrm>
            <a:off x="3308350" y="5033963"/>
            <a:ext cx="1946275" cy="850900"/>
          </a:xfrm>
          <a:prstGeom prst="rect">
            <a:avLst/>
          </a:prstGeom>
          <a:noFill/>
          <a:ln w="9525">
            <a:noFill/>
            <a:miter lim="800000"/>
            <a:headEnd/>
            <a:tailEnd/>
          </a:ln>
        </p:spPr>
        <p:txBody>
          <a:bodyPr lIns="0" tIns="0" rIns="0" bIns="0">
            <a:spAutoFit/>
          </a:bodyPr>
          <a:lstStyle/>
          <a:p>
            <a:pPr marL="114300" indent="-114300">
              <a:buFontTx/>
              <a:buChar char="•"/>
            </a:pPr>
            <a:r>
              <a:rPr lang="en-US" sz="1400" dirty="0">
                <a:solidFill>
                  <a:schemeClr val="bg1"/>
                </a:solidFill>
              </a:rPr>
              <a:t>Moderate target</a:t>
            </a:r>
          </a:p>
          <a:p>
            <a:pPr marL="114300" indent="-114300">
              <a:buFontTx/>
              <a:buChar char="•"/>
            </a:pPr>
            <a:r>
              <a:rPr lang="en-US" sz="1400" dirty="0">
                <a:solidFill>
                  <a:schemeClr val="bg1"/>
                </a:solidFill>
              </a:rPr>
              <a:t>Comparison to the 33</a:t>
            </a:r>
            <a:r>
              <a:rPr lang="en-US" sz="1400" baseline="30000" dirty="0">
                <a:solidFill>
                  <a:schemeClr val="bg1"/>
                </a:solidFill>
              </a:rPr>
              <a:t>rd</a:t>
            </a:r>
            <a:r>
              <a:rPr lang="en-US" sz="1400" dirty="0">
                <a:solidFill>
                  <a:schemeClr val="bg1"/>
                </a:solidFill>
              </a:rPr>
              <a:t> percentile performance of the Peer Group</a:t>
            </a:r>
            <a:endParaRPr lang="en-US" sz="4000" dirty="0">
              <a:solidFill>
                <a:schemeClr val="bg1"/>
              </a:solidFill>
            </a:endParaRPr>
          </a:p>
        </p:txBody>
      </p:sp>
      <p:pic>
        <p:nvPicPr>
          <p:cNvPr id="10263" name="Picture 26" descr="MCj03110000000[1]"/>
          <p:cNvPicPr>
            <a:picLocks noChangeAspect="1" noChangeArrowheads="1"/>
          </p:cNvPicPr>
          <p:nvPr/>
        </p:nvPicPr>
        <p:blipFill>
          <a:blip r:embed="rId6" cstate="print"/>
          <a:srcRect/>
          <a:stretch>
            <a:fillRect/>
          </a:stretch>
        </p:blipFill>
        <p:spPr bwMode="auto">
          <a:xfrm>
            <a:off x="1924050" y="2647950"/>
            <a:ext cx="1033463" cy="828675"/>
          </a:xfrm>
          <a:prstGeom prst="rect">
            <a:avLst/>
          </a:prstGeom>
          <a:noFill/>
          <a:ln w="9525">
            <a:noFill/>
            <a:miter lim="800000"/>
            <a:headEnd/>
            <a:tailEnd/>
          </a:ln>
        </p:spPr>
      </p:pic>
      <p:pic>
        <p:nvPicPr>
          <p:cNvPr id="10264" name="Picture 28" descr="MCj03110000000[1]"/>
          <p:cNvPicPr>
            <a:picLocks noChangeAspect="1" noChangeArrowheads="1"/>
          </p:cNvPicPr>
          <p:nvPr/>
        </p:nvPicPr>
        <p:blipFill>
          <a:blip r:embed="rId6" cstate="print"/>
          <a:srcRect/>
          <a:stretch>
            <a:fillRect/>
          </a:stretch>
        </p:blipFill>
        <p:spPr bwMode="auto">
          <a:xfrm>
            <a:off x="7858125" y="2638425"/>
            <a:ext cx="985838" cy="790575"/>
          </a:xfrm>
          <a:prstGeom prst="rect">
            <a:avLst/>
          </a:prstGeom>
          <a:noFill/>
          <a:ln w="9525">
            <a:noFill/>
            <a:miter lim="800000"/>
            <a:headEnd/>
            <a:tailEnd/>
          </a:ln>
        </p:spPr>
      </p:pic>
      <p:sp>
        <p:nvSpPr>
          <p:cNvPr id="10265" name="AutoShape 30"/>
          <p:cNvSpPr>
            <a:spLocks noChangeArrowheads="1"/>
          </p:cNvSpPr>
          <p:nvPr/>
        </p:nvSpPr>
        <p:spPr bwMode="auto">
          <a:xfrm flipH="1">
            <a:off x="4819650" y="6038850"/>
            <a:ext cx="2247900" cy="266700"/>
          </a:xfrm>
          <a:prstGeom prst="curvedUpArrow">
            <a:avLst>
              <a:gd name="adj1" fmla="val 114800"/>
              <a:gd name="adj2" fmla="val 283372"/>
              <a:gd name="adj3" fmla="val 33333"/>
            </a:avLst>
          </a:prstGeom>
          <a:solidFill>
            <a:schemeClr val="accent1"/>
          </a:solidFill>
          <a:ln w="9525">
            <a:solidFill>
              <a:schemeClr val="tx1"/>
            </a:solidFill>
            <a:miter lim="800000"/>
            <a:headEnd/>
            <a:tailEnd/>
          </a:ln>
        </p:spPr>
        <p:txBody>
          <a:bodyPr wrap="none" anchor="ctr"/>
          <a:lstStyle/>
          <a:p>
            <a:endParaRPr lang="en-US" dirty="0"/>
          </a:p>
        </p:txBody>
      </p:sp>
      <p:sp>
        <p:nvSpPr>
          <p:cNvPr id="10266" name="AutoShape 31"/>
          <p:cNvSpPr>
            <a:spLocks noChangeArrowheads="1"/>
          </p:cNvSpPr>
          <p:nvPr/>
        </p:nvSpPr>
        <p:spPr bwMode="auto">
          <a:xfrm flipH="1">
            <a:off x="1895475" y="6038850"/>
            <a:ext cx="2247900" cy="266700"/>
          </a:xfrm>
          <a:prstGeom prst="curvedUpArrow">
            <a:avLst>
              <a:gd name="adj1" fmla="val 114800"/>
              <a:gd name="adj2" fmla="val 283372"/>
              <a:gd name="adj3" fmla="val 33333"/>
            </a:avLst>
          </a:prstGeom>
          <a:solidFill>
            <a:schemeClr val="accent1"/>
          </a:solidFill>
          <a:ln w="9525">
            <a:solidFill>
              <a:schemeClr val="tx1"/>
            </a:solidFill>
            <a:miter lim="800000"/>
            <a:headEnd/>
            <a:tailEnd/>
          </a:ln>
        </p:spPr>
        <p:txBody>
          <a:bodyPr wrap="none" anchor="ctr"/>
          <a:lstStyle/>
          <a:p>
            <a:endParaRPr lang="en-US" dirty="0"/>
          </a:p>
        </p:txBody>
      </p:sp>
      <p:pic>
        <p:nvPicPr>
          <p:cNvPr id="10268" name="Picture 36" descr="MCj04114060000[1]"/>
          <p:cNvPicPr>
            <a:picLocks noChangeAspect="1" noChangeArrowheads="1"/>
          </p:cNvPicPr>
          <p:nvPr/>
        </p:nvPicPr>
        <p:blipFill>
          <a:blip r:embed="rId7" cstate="print"/>
          <a:srcRect r="9023"/>
          <a:stretch>
            <a:fillRect/>
          </a:stretch>
        </p:blipFill>
        <p:spPr bwMode="auto">
          <a:xfrm>
            <a:off x="1603375" y="2533650"/>
            <a:ext cx="500063" cy="530225"/>
          </a:xfrm>
          <a:prstGeom prst="rect">
            <a:avLst/>
          </a:prstGeom>
          <a:noFill/>
          <a:ln w="9525">
            <a:noFill/>
            <a:miter lim="800000"/>
            <a:headEnd/>
            <a:tailEnd/>
          </a:ln>
        </p:spPr>
      </p:pic>
      <p:sp>
        <p:nvSpPr>
          <p:cNvPr id="34" name="Title 1"/>
          <p:cNvSpPr>
            <a:spLocks noGrp="1"/>
          </p:cNvSpPr>
          <p:nvPr>
            <p:ph type="title"/>
          </p:nvPr>
        </p:nvSpPr>
        <p:spPr>
          <a:xfrm>
            <a:off x="416718" y="276651"/>
            <a:ext cx="7453313" cy="1055687"/>
          </a:xfrm>
        </p:spPr>
        <p:txBody>
          <a:bodyPr/>
          <a:lstStyle/>
          <a:p>
            <a:r>
              <a:rPr lang="en-US" dirty="0" smtClean="0"/>
              <a:t>Benchmarking 101</a:t>
            </a:r>
            <a:endParaRPr lang="en-US" dirty="0"/>
          </a:p>
        </p:txBody>
      </p:sp>
      <p:sp>
        <p:nvSpPr>
          <p:cNvPr id="33" name="TextBox 1"/>
          <p:cNvSpPr txBox="1">
            <a:spLocks noChangeArrowheads="1"/>
          </p:cNvSpPr>
          <p:nvPr/>
        </p:nvSpPr>
        <p:spPr bwMode="auto">
          <a:xfrm>
            <a:off x="465462" y="5942702"/>
            <a:ext cx="1218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Tree>
    <p:extLst>
      <p:ext uri="{BB962C8B-B14F-4D97-AF65-F5344CB8AC3E}">
        <p14:creationId xmlns:p14="http://schemas.microsoft.com/office/powerpoint/2010/main" val="2003829295"/>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Benchmarking</a:t>
            </a:r>
          </a:p>
        </p:txBody>
      </p:sp>
      <p:sp>
        <p:nvSpPr>
          <p:cNvPr id="16387" name="Content Placeholder 2"/>
          <p:cNvSpPr>
            <a:spLocks noGrp="1"/>
          </p:cNvSpPr>
          <p:nvPr>
            <p:ph idx="1"/>
          </p:nvPr>
        </p:nvSpPr>
        <p:spPr>
          <a:xfrm>
            <a:off x="955675" y="1174750"/>
            <a:ext cx="7453313" cy="4510088"/>
          </a:xfrm>
        </p:spPr>
        <p:txBody>
          <a:bodyPr/>
          <a:lstStyle/>
          <a:p>
            <a:r>
              <a:rPr lang="en-US" sz="2400" dirty="0" smtClean="0"/>
              <a:t>Purposes</a:t>
            </a:r>
          </a:p>
          <a:p>
            <a:pPr lvl="1"/>
            <a:r>
              <a:rPr lang="en-US" sz="1800" dirty="0" smtClean="0">
                <a:cs typeface="Arial" pitchFamily="34" charset="0"/>
              </a:rPr>
              <a:t>Identify similar departments in other organizations for meaningful comparison </a:t>
            </a:r>
          </a:p>
          <a:p>
            <a:pPr lvl="1"/>
            <a:r>
              <a:rPr lang="en-US" sz="1800" dirty="0" smtClean="0">
                <a:cs typeface="Arial" pitchFamily="34" charset="0"/>
              </a:rPr>
              <a:t>Integrated into the annual budgeting process to drive improvement</a:t>
            </a:r>
          </a:p>
          <a:p>
            <a:pPr lvl="1"/>
            <a:r>
              <a:rPr lang="en-US" sz="1800" dirty="0" smtClean="0">
                <a:cs typeface="Arial" pitchFamily="34" charset="0"/>
              </a:rPr>
              <a:t>A tool for finding, adapting and implementing best practices in order to achieve operational excellence</a:t>
            </a:r>
          </a:p>
          <a:p>
            <a:endParaRPr lang="en-US" sz="2000" dirty="0" smtClean="0"/>
          </a:p>
          <a:p>
            <a:r>
              <a:rPr lang="en-US" sz="2400" dirty="0" smtClean="0"/>
              <a:t>Key Questions </a:t>
            </a:r>
          </a:p>
          <a:p>
            <a:pPr lvl="1"/>
            <a:r>
              <a:rPr lang="en-US" sz="1800" dirty="0" smtClean="0">
                <a:cs typeface="Arial" pitchFamily="34" charset="0"/>
              </a:rPr>
              <a:t>If we are different, why and at what cost? </a:t>
            </a:r>
          </a:p>
          <a:p>
            <a:pPr lvl="1"/>
            <a:r>
              <a:rPr lang="en-US" sz="1800" dirty="0" smtClean="0">
                <a:cs typeface="Arial" pitchFamily="34" charset="0"/>
              </a:rPr>
              <a:t>Are we doing the right thing and doing it right?</a:t>
            </a:r>
          </a:p>
          <a:p>
            <a:pPr lvl="1"/>
            <a:r>
              <a:rPr lang="en-US" sz="1800" dirty="0" smtClean="0">
                <a:cs typeface="Arial" pitchFamily="34" charset="0"/>
              </a:rPr>
              <a:t>Do we promote best practice?</a:t>
            </a:r>
            <a:endParaRPr lang="en-US" sz="1600" dirty="0" smtClean="0">
              <a:cs typeface="Arial" pitchFamily="34" charset="0"/>
            </a:endParaRPr>
          </a:p>
        </p:txBody>
      </p:sp>
      <p:sp>
        <p:nvSpPr>
          <p:cNvPr id="16388" name="Slide Number Placeholder 3"/>
          <p:cNvSpPr>
            <a:spLocks noGrp="1"/>
          </p:cNvSpPr>
          <p:nvPr>
            <p:ph type="sldNum" sz="quarter" idx="4294967295"/>
          </p:nvPr>
        </p:nvSpPr>
        <p:spPr>
          <a:xfrm>
            <a:off x="457200" y="5999163"/>
            <a:ext cx="2133600" cy="36512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fld id="{2F8D7191-F89A-4DCB-B960-8F2934CD4F77}" type="slidenum">
              <a:rPr lang="en-US" sz="1100" smtClean="0">
                <a:cs typeface="Arial" pitchFamily="34" charset="0"/>
              </a:rPr>
              <a:pPr eaLnBrk="1" hangingPunct="1"/>
              <a:t>16</a:t>
            </a:fld>
            <a:endParaRPr lang="en-US" sz="1100" dirty="0" smtClean="0">
              <a:cs typeface="Arial" pitchFamily="34" charset="0"/>
            </a:endParaRPr>
          </a:p>
        </p:txBody>
      </p:sp>
    </p:spTree>
    <p:extLst>
      <p:ext uri="{BB962C8B-B14F-4D97-AF65-F5344CB8AC3E}">
        <p14:creationId xmlns:p14="http://schemas.microsoft.com/office/powerpoint/2010/main" val="715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414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457200" y="58674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7" name="Oval 6"/>
          <p:cNvSpPr/>
          <p:nvPr/>
        </p:nvSpPr>
        <p:spPr>
          <a:xfrm>
            <a:off x="1447800" y="4648200"/>
            <a:ext cx="4876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81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14400"/>
            <a:ext cx="8534400" cy="914400"/>
          </a:xfrm>
          <a:prstGeom prst="rect">
            <a:avLst/>
          </a:prstGeom>
          <a:solidFill>
            <a:schemeClr val="accent5"/>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10" name="Rectangle 2"/>
          <p:cNvSpPr>
            <a:spLocks noGrp="1" noChangeArrowheads="1"/>
          </p:cNvSpPr>
          <p:nvPr>
            <p:ph type="title"/>
          </p:nvPr>
        </p:nvSpPr>
        <p:spPr>
          <a:xfrm>
            <a:off x="287215" y="0"/>
            <a:ext cx="8686799" cy="1055688"/>
          </a:xfrm>
        </p:spPr>
        <p:txBody>
          <a:bodyPr/>
          <a:lstStyle/>
          <a:p>
            <a:pPr eaLnBrk="1" hangingPunct="1"/>
            <a:r>
              <a:rPr lang="en-US" dirty="0" smtClean="0">
                <a:ea typeface="ＭＳ Ｐゴシック" pitchFamily="34" charset="-128"/>
              </a:rPr>
              <a:t>Sustainable Efficiency</a:t>
            </a:r>
          </a:p>
        </p:txBody>
      </p:sp>
      <p:sp>
        <p:nvSpPr>
          <p:cNvPr id="17411" name="Rectangle 3"/>
          <p:cNvSpPr>
            <a:spLocks noGrp="1" noChangeArrowheads="1"/>
          </p:cNvSpPr>
          <p:nvPr>
            <p:ph type="body" idx="1"/>
          </p:nvPr>
        </p:nvSpPr>
        <p:spPr>
          <a:xfrm>
            <a:off x="228600" y="1447800"/>
            <a:ext cx="5715000" cy="4419600"/>
          </a:xfrm>
        </p:spPr>
        <p:txBody>
          <a:bodyPr/>
          <a:lstStyle/>
          <a:p>
            <a:pPr marL="39688" indent="0" eaLnBrk="1" hangingPunct="1">
              <a:buFont typeface="Arial" pitchFamily="34" charset="0"/>
              <a:buNone/>
            </a:pPr>
            <a:endParaRPr lang="en-US" sz="2000" dirty="0" smtClean="0">
              <a:ea typeface="ＭＳ Ｐゴシック" pitchFamily="34" charset="-128"/>
            </a:endParaRPr>
          </a:p>
          <a:p>
            <a:pPr lvl="1" eaLnBrk="1" hangingPunct="1">
              <a:buFont typeface="Wingdings" pitchFamily="2" charset="2"/>
              <a:buChar char="§"/>
            </a:pPr>
            <a:endParaRPr lang="en-US" sz="2000" dirty="0" smtClean="0">
              <a:ea typeface="ＭＳ Ｐゴシック" pitchFamily="34" charset="-128"/>
            </a:endParaRPr>
          </a:p>
        </p:txBody>
      </p:sp>
      <p:sp>
        <p:nvSpPr>
          <p:cNvPr id="17413" name="Rectangle 4"/>
          <p:cNvSpPr>
            <a:spLocks noChangeArrowheads="1"/>
          </p:cNvSpPr>
          <p:nvPr/>
        </p:nvSpPr>
        <p:spPr bwMode="auto">
          <a:xfrm>
            <a:off x="752475" y="533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95000"/>
              </a:lnSpc>
              <a:spcBef>
                <a:spcPct val="35000"/>
              </a:spcBef>
              <a:spcAft>
                <a:spcPct val="25000"/>
              </a:spcAft>
              <a:buFont typeface="Wingdings" pitchFamily="2" charset="2"/>
              <a:buNone/>
            </a:pPr>
            <a:endParaRPr lang="en-US" sz="1600" b="1" dirty="0">
              <a:solidFill>
                <a:srgbClr val="000000"/>
              </a:solidFill>
              <a:sym typeface="Arial" pitchFamily="34" charset="0"/>
            </a:endParaRPr>
          </a:p>
        </p:txBody>
      </p:sp>
      <p:sp>
        <p:nvSpPr>
          <p:cNvPr id="7" name="Rectangle 3"/>
          <p:cNvSpPr txBox="1">
            <a:spLocks noChangeArrowheads="1"/>
          </p:cNvSpPr>
          <p:nvPr/>
        </p:nvSpPr>
        <p:spPr bwMode="auto">
          <a:xfrm>
            <a:off x="58615" y="650836"/>
            <a:ext cx="906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eaLnBrk="1" hangingPunct="1">
              <a:buNone/>
            </a:pPr>
            <a:endParaRPr lang="en-US" sz="2000" dirty="0" smtClean="0">
              <a:solidFill>
                <a:prstClr val="black"/>
              </a:solidFill>
              <a:ea typeface="ＭＳ Ｐゴシック" pitchFamily="34" charset="-128"/>
            </a:endParaRPr>
          </a:p>
          <a:p>
            <a:pPr marL="457200" lvl="1" indent="0" algn="ctr" eaLnBrk="1" hangingPunct="1">
              <a:buNone/>
            </a:pPr>
            <a:r>
              <a:rPr lang="en-US" sz="2000" b="1" dirty="0" smtClean="0">
                <a:solidFill>
                  <a:schemeClr val="bg1"/>
                </a:solidFill>
                <a:ea typeface="ＭＳ Ｐゴシック" pitchFamily="34" charset="-128"/>
              </a:rPr>
              <a:t>“Managing labor costs  to survive in a difficult reimbursement environment” was the highest ranked concern for finance leaders.</a:t>
            </a:r>
            <a:r>
              <a:rPr lang="en-US" sz="2000" b="1" baseline="30000" dirty="0" smtClean="0">
                <a:solidFill>
                  <a:schemeClr val="bg1"/>
                </a:solidFill>
                <a:ea typeface="ＭＳ Ｐゴシック" pitchFamily="34" charset="-128"/>
              </a:rPr>
              <a:t>1</a:t>
            </a:r>
            <a:endParaRPr lang="en-US" sz="2000" b="1" baseline="30000" dirty="0">
              <a:solidFill>
                <a:schemeClr val="bg1"/>
              </a:solidFill>
              <a:ea typeface="ＭＳ Ｐゴシック" pitchFamily="34" charset="-128"/>
            </a:endParaRPr>
          </a:p>
          <a:p>
            <a:pPr lvl="1" eaLnBrk="1" hangingPunct="1">
              <a:buFont typeface="Wingdings" pitchFamily="2" charset="2"/>
              <a:buChar char="§"/>
            </a:pPr>
            <a:endParaRPr lang="en-US" sz="2000" dirty="0" smtClean="0">
              <a:solidFill>
                <a:prstClr val="black"/>
              </a:solidFill>
              <a:ea typeface="ＭＳ Ｐゴシック" pitchFamily="34" charset="-128"/>
            </a:endParaRPr>
          </a:p>
          <a:p>
            <a:pPr lvl="1" eaLnBrk="1" hangingPunct="1">
              <a:buFont typeface="Wingdings" pitchFamily="2" charset="2"/>
              <a:buChar char="§"/>
            </a:pPr>
            <a:r>
              <a:rPr lang="en-US" sz="2000" dirty="0">
                <a:solidFill>
                  <a:prstClr val="black"/>
                </a:solidFill>
                <a:ea typeface="ＭＳ Ｐゴシック" pitchFamily="34" charset="-128"/>
              </a:rPr>
              <a:t>S</a:t>
            </a:r>
            <a:r>
              <a:rPr lang="en-US" sz="2000" dirty="0" smtClean="0">
                <a:solidFill>
                  <a:prstClr val="black"/>
                </a:solidFill>
                <a:ea typeface="ＭＳ Ｐゴシック" pitchFamily="34" charset="-128"/>
              </a:rPr>
              <a:t>trategies for embedded financial discipline</a:t>
            </a:r>
            <a:r>
              <a:rPr lang="en-US" sz="2000" baseline="30000" dirty="0" smtClean="0">
                <a:solidFill>
                  <a:prstClr val="black"/>
                </a:solidFill>
                <a:ea typeface="ＭＳ Ｐゴシック" pitchFamily="34" charset="-128"/>
              </a:rPr>
              <a:t>2</a:t>
            </a:r>
          </a:p>
          <a:p>
            <a:pPr lvl="2" eaLnBrk="1" hangingPunct="1">
              <a:buFont typeface="Wingdings" pitchFamily="2" charset="2"/>
              <a:buChar char="§"/>
            </a:pPr>
            <a:r>
              <a:rPr lang="en-US" sz="1800" dirty="0" smtClean="0">
                <a:solidFill>
                  <a:prstClr val="black"/>
                </a:solidFill>
                <a:ea typeface="ＭＳ Ｐゴシック" pitchFamily="34" charset="-128"/>
              </a:rPr>
              <a:t>Articulate demanding goals</a:t>
            </a:r>
          </a:p>
          <a:p>
            <a:pPr lvl="2" eaLnBrk="1" hangingPunct="1">
              <a:buFont typeface="Wingdings" pitchFamily="2" charset="2"/>
              <a:buChar char="§"/>
            </a:pPr>
            <a:r>
              <a:rPr lang="en-US" sz="1800" dirty="0" smtClean="0">
                <a:solidFill>
                  <a:prstClr val="black"/>
                </a:solidFill>
                <a:ea typeface="ＭＳ Ｐゴシック" pitchFamily="34" charset="-128"/>
              </a:rPr>
              <a:t>Hold staff accountable</a:t>
            </a:r>
          </a:p>
          <a:p>
            <a:pPr lvl="2" eaLnBrk="1" hangingPunct="1">
              <a:buFont typeface="Wingdings" pitchFamily="2" charset="2"/>
              <a:buChar char="§"/>
            </a:pPr>
            <a:r>
              <a:rPr lang="en-US" sz="1800" dirty="0" smtClean="0">
                <a:solidFill>
                  <a:prstClr val="black"/>
                </a:solidFill>
                <a:ea typeface="ＭＳ Ｐゴシック" pitchFamily="34" charset="-128"/>
              </a:rPr>
              <a:t>Support staff efforts</a:t>
            </a:r>
            <a:endParaRPr lang="en-US" sz="1800" dirty="0">
              <a:solidFill>
                <a:prstClr val="black"/>
              </a:solidFill>
              <a:ea typeface="ＭＳ Ｐゴシック" pitchFamily="34" charset="-128"/>
            </a:endParaRPr>
          </a:p>
          <a:p>
            <a:pPr lvl="1" eaLnBrk="1" hangingPunct="1">
              <a:buFont typeface="Wingdings" pitchFamily="2" charset="2"/>
              <a:buChar char="§"/>
            </a:pPr>
            <a:endParaRPr lang="en-US" sz="2000" dirty="0" smtClean="0">
              <a:solidFill>
                <a:prstClr val="black"/>
              </a:solidFill>
              <a:ea typeface="ＭＳ Ｐゴシック" pitchFamily="34" charset="-128"/>
            </a:endParaRPr>
          </a:p>
          <a:p>
            <a:pPr lvl="1" eaLnBrk="1" hangingPunct="1">
              <a:spcBef>
                <a:spcPts val="0"/>
              </a:spcBef>
              <a:buFont typeface="Wingdings" pitchFamily="2" charset="2"/>
              <a:buChar char="§"/>
            </a:pPr>
            <a:r>
              <a:rPr lang="en-US" sz="2000" dirty="0" smtClean="0">
                <a:solidFill>
                  <a:prstClr val="black"/>
                </a:solidFill>
                <a:ea typeface="ＭＳ Ｐゴシック" pitchFamily="34" charset="-128"/>
              </a:rPr>
              <a:t>Executive involvement</a:t>
            </a:r>
          </a:p>
          <a:p>
            <a:pPr lvl="2" eaLnBrk="1" hangingPunct="1">
              <a:spcBef>
                <a:spcPts val="0"/>
              </a:spcBef>
              <a:buFont typeface="Wingdings" pitchFamily="2" charset="2"/>
              <a:buChar char="§"/>
            </a:pPr>
            <a:r>
              <a:rPr lang="en-US" sz="1800" dirty="0" smtClean="0">
                <a:solidFill>
                  <a:prstClr val="black"/>
                </a:solidFill>
                <a:ea typeface="ＭＳ Ｐゴシック" pitchFamily="34" charset="-128"/>
              </a:rPr>
              <a:t>Continued and consistent focus</a:t>
            </a:r>
            <a:endParaRPr lang="en-US" sz="1800" dirty="0">
              <a:solidFill>
                <a:prstClr val="black"/>
              </a:solidFill>
              <a:ea typeface="ＭＳ Ｐゴシック" pitchFamily="34" charset="-128"/>
            </a:endParaRPr>
          </a:p>
          <a:p>
            <a:pPr lvl="2" eaLnBrk="1" hangingPunct="1">
              <a:spcBef>
                <a:spcPts val="0"/>
              </a:spcBef>
              <a:buFont typeface="Wingdings" pitchFamily="2" charset="2"/>
              <a:buChar char="§"/>
            </a:pPr>
            <a:r>
              <a:rPr lang="en-US" sz="1800" dirty="0" smtClean="0">
                <a:solidFill>
                  <a:prstClr val="black"/>
                </a:solidFill>
                <a:ea typeface="ＭＳ Ｐゴシック" pitchFamily="34" charset="-128"/>
              </a:rPr>
              <a:t>Shared sacrifice</a:t>
            </a:r>
            <a:endParaRPr lang="en-US" sz="1800" dirty="0">
              <a:solidFill>
                <a:prstClr val="black"/>
              </a:solidFill>
              <a:ea typeface="ＭＳ Ｐゴシック" pitchFamily="34" charset="-128"/>
            </a:endParaRPr>
          </a:p>
          <a:p>
            <a:pPr lvl="1" eaLnBrk="1" hangingPunct="1">
              <a:buFont typeface="Wingdings" pitchFamily="2" charset="2"/>
              <a:buChar char="§"/>
            </a:pPr>
            <a:endParaRPr lang="en-US" sz="1050" dirty="0" smtClean="0">
              <a:solidFill>
                <a:prstClr val="black"/>
              </a:solidFill>
              <a:ea typeface="ＭＳ Ｐゴシック" pitchFamily="34" charset="-128"/>
            </a:endParaRPr>
          </a:p>
        </p:txBody>
      </p:sp>
      <p:sp>
        <p:nvSpPr>
          <p:cNvPr id="2" name="TextBox 1"/>
          <p:cNvSpPr txBox="1"/>
          <p:nvPr/>
        </p:nvSpPr>
        <p:spPr>
          <a:xfrm>
            <a:off x="304800" y="5585471"/>
            <a:ext cx="5181600" cy="507831"/>
          </a:xfrm>
          <a:prstGeom prst="rect">
            <a:avLst/>
          </a:prstGeom>
          <a:noFill/>
        </p:spPr>
        <p:txBody>
          <a:bodyPr wrap="square" rtlCol="0">
            <a:spAutoFit/>
          </a:bodyPr>
          <a:lstStyle/>
          <a:p>
            <a:pPr lvl="1"/>
            <a:r>
              <a:rPr lang="en-US" sz="900" dirty="0">
                <a:solidFill>
                  <a:prstClr val="black"/>
                </a:solidFill>
                <a:ea typeface="ＭＳ Ｐゴシック" pitchFamily="34" charset="-128"/>
              </a:rPr>
              <a:t>1- The 2012 Financial Leadership Council Executive Survey, The Advisory Board Company</a:t>
            </a:r>
          </a:p>
          <a:p>
            <a:pPr lvl="1"/>
            <a:r>
              <a:rPr lang="en-US" sz="900" dirty="0">
                <a:solidFill>
                  <a:prstClr val="black"/>
                </a:solidFill>
                <a:ea typeface="ＭＳ Ｐゴシック" pitchFamily="34" charset="-128"/>
              </a:rPr>
              <a:t>2- The Financially Accountable Health System, The Advisory Board Company</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133600"/>
            <a:ext cx="2362200" cy="33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1981200"/>
            <a:ext cx="8534400" cy="3604271"/>
          </a:xfrm>
          <a:prstGeom prst="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619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Re-aligned labor budgeting process with long-term strategy and forecast</a:t>
            </a:r>
            <a:endParaRPr lang="en-US" dirty="0"/>
          </a:p>
        </p:txBody>
      </p:sp>
      <p:graphicFrame>
        <p:nvGraphicFramePr>
          <p:cNvPr id="4" name="Diagram 3"/>
          <p:cNvGraphicFramePr/>
          <p:nvPr>
            <p:extLst>
              <p:ext uri="{D42A27DB-BD31-4B8C-83A1-F6EECF244321}">
                <p14:modId xmlns:p14="http://schemas.microsoft.com/office/powerpoint/2010/main" val="2486385503"/>
              </p:ext>
            </p:extLst>
          </p:nvPr>
        </p:nvGraphicFramePr>
        <p:xfrm>
          <a:off x="457200" y="13716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45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55687"/>
          </a:xfrm>
        </p:spPr>
        <p:txBody>
          <a:bodyPr/>
          <a:lstStyle/>
          <a:p>
            <a:r>
              <a:rPr lang="en-US" dirty="0" smtClean="0"/>
              <a:t>A little productivity humor for your day…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94" y="3810000"/>
            <a:ext cx="6940087" cy="215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895" y="1066800"/>
            <a:ext cx="3227142" cy="26070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399" y="51048"/>
            <a:ext cx="8229600" cy="1143000"/>
          </a:xfrm>
        </p:spPr>
        <p:txBody>
          <a:bodyPr/>
          <a:lstStyle/>
          <a:p>
            <a:r>
              <a:rPr lang="en-US" dirty="0" smtClean="0"/>
              <a:t>Know the goal your shooting towards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1"/>
            <a:ext cx="7146107" cy="472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23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414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228600" y="58674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7" name="Oval 6"/>
          <p:cNvSpPr/>
          <p:nvPr/>
        </p:nvSpPr>
        <p:spPr>
          <a:xfrm>
            <a:off x="1524000" y="3200400"/>
            <a:ext cx="6400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96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2200" y="1533292"/>
            <a:ext cx="2926080" cy="4297680"/>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124200" y="1524000"/>
            <a:ext cx="2926080" cy="4297680"/>
          </a:xfrm>
          <a:prstGeom prst="rect">
            <a:avLst/>
          </a:prstGeom>
          <a:solidFill>
            <a:schemeClr val="accent2"/>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5756" y="1524000"/>
            <a:ext cx="2926080" cy="4297680"/>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Program improvements to reduce performance variation</a:t>
            </a:r>
            <a:endParaRPr lang="en-US" dirty="0"/>
          </a:p>
        </p:txBody>
      </p:sp>
      <p:sp>
        <p:nvSpPr>
          <p:cNvPr id="3" name="Content Placeholder 2"/>
          <p:cNvSpPr>
            <a:spLocks noGrp="1"/>
          </p:cNvSpPr>
          <p:nvPr>
            <p:ph idx="1"/>
          </p:nvPr>
        </p:nvSpPr>
        <p:spPr>
          <a:xfrm>
            <a:off x="70624" y="1559311"/>
            <a:ext cx="2911212" cy="4648200"/>
          </a:xfrm>
        </p:spPr>
        <p:txBody>
          <a:bodyPr/>
          <a:lstStyle/>
          <a:p>
            <a:r>
              <a:rPr lang="en-US" sz="2000" b="1" dirty="0" smtClean="0">
                <a:solidFill>
                  <a:schemeClr val="bg1"/>
                </a:solidFill>
              </a:rPr>
              <a:t>Performance measured via frequent productivity reporting</a:t>
            </a:r>
          </a:p>
          <a:p>
            <a:pPr lvl="1"/>
            <a:r>
              <a:rPr lang="en-US" sz="1600" dirty="0" smtClean="0">
                <a:solidFill>
                  <a:schemeClr val="bg1"/>
                </a:solidFill>
              </a:rPr>
              <a:t>Bi-weekly for all hospital departments; daily productivity for inpatient nursing and select other clinical departments</a:t>
            </a:r>
          </a:p>
          <a:p>
            <a:pPr lvl="1"/>
            <a:r>
              <a:rPr lang="en-US" sz="1600" dirty="0" smtClean="0">
                <a:solidFill>
                  <a:schemeClr val="bg1"/>
                </a:solidFill>
              </a:rPr>
              <a:t>Various proactive tools available for front-line managers</a:t>
            </a:r>
          </a:p>
        </p:txBody>
      </p:sp>
      <p:sp>
        <p:nvSpPr>
          <p:cNvPr id="5" name="TextBox 4"/>
          <p:cNvSpPr txBox="1"/>
          <p:nvPr/>
        </p:nvSpPr>
        <p:spPr>
          <a:xfrm>
            <a:off x="3200400" y="1561170"/>
            <a:ext cx="2895600" cy="2603790"/>
          </a:xfrm>
          <a:prstGeom prst="rect">
            <a:avLst/>
          </a:prstGeom>
          <a:noFill/>
        </p:spPr>
        <p:txBody>
          <a:bodyPr wrap="square" rtlCol="0">
            <a:spAutoFit/>
          </a:bodyPr>
          <a:lstStyle/>
          <a:p>
            <a:pPr marL="342900" lvl="0" indent="-342900" defTabSz="457200" eaLnBrk="0" fontAlgn="base" hangingPunct="0">
              <a:spcBef>
                <a:spcPct val="20000"/>
              </a:spcBef>
              <a:spcAft>
                <a:spcPct val="0"/>
              </a:spcAft>
              <a:buFont typeface="Arial" charset="0"/>
              <a:buChar char="•"/>
            </a:pPr>
            <a:r>
              <a:rPr lang="en-US" sz="2000" b="1" dirty="0">
                <a:solidFill>
                  <a:schemeClr val="bg1"/>
                </a:solidFill>
                <a:ea typeface="ＭＳ Ｐゴシック" charset="-128"/>
              </a:rPr>
              <a:t>Shared sacrifice between clinical, ancillary and support departments</a:t>
            </a:r>
          </a:p>
          <a:p>
            <a:pPr marL="742950" lvl="1" indent="-285750" defTabSz="457200" eaLnBrk="0" fontAlgn="base" hangingPunct="0">
              <a:spcBef>
                <a:spcPct val="20000"/>
              </a:spcBef>
              <a:spcAft>
                <a:spcPct val="0"/>
              </a:spcAft>
              <a:buFont typeface="Arial" charset="0"/>
              <a:buChar char="–"/>
            </a:pPr>
            <a:r>
              <a:rPr lang="en-US" sz="1600" u="sng" dirty="0">
                <a:solidFill>
                  <a:schemeClr val="bg1"/>
                </a:solidFill>
                <a:ea typeface="ＭＳ Ｐゴシック" charset="-128"/>
              </a:rPr>
              <a:t>ALL</a:t>
            </a:r>
            <a:r>
              <a:rPr lang="en-US" sz="1600" dirty="0">
                <a:solidFill>
                  <a:schemeClr val="bg1"/>
                </a:solidFill>
                <a:ea typeface="ＭＳ Ｐゴシック" charset="-128"/>
              </a:rPr>
              <a:t> departments placed on variable measurement; “fixed” departments asked to flex </a:t>
            </a:r>
            <a:r>
              <a:rPr lang="en-US" sz="1600" dirty="0" smtClean="0">
                <a:solidFill>
                  <a:schemeClr val="bg1"/>
                </a:solidFill>
                <a:ea typeface="ＭＳ Ｐゴシック" charset="-128"/>
              </a:rPr>
              <a:t>monthly</a:t>
            </a:r>
            <a:endParaRPr lang="en-US" sz="1600" dirty="0">
              <a:solidFill>
                <a:schemeClr val="bg1"/>
              </a:solidFill>
              <a:ea typeface="ＭＳ Ｐゴシック" charset="-128"/>
            </a:endParaRPr>
          </a:p>
        </p:txBody>
      </p:sp>
      <p:sp>
        <p:nvSpPr>
          <p:cNvPr id="6" name="TextBox 5"/>
          <p:cNvSpPr txBox="1"/>
          <p:nvPr/>
        </p:nvSpPr>
        <p:spPr>
          <a:xfrm>
            <a:off x="6172200" y="1561170"/>
            <a:ext cx="2971800" cy="3194721"/>
          </a:xfrm>
          <a:prstGeom prst="rect">
            <a:avLst/>
          </a:prstGeom>
          <a:noFill/>
        </p:spPr>
        <p:txBody>
          <a:bodyPr wrap="square" rtlCol="0">
            <a:spAutoFit/>
          </a:bodyPr>
          <a:lstStyle/>
          <a:p>
            <a:pPr marL="342900" lvl="0" indent="-342900" defTabSz="457200" eaLnBrk="0" fontAlgn="base" hangingPunct="0">
              <a:spcBef>
                <a:spcPct val="20000"/>
              </a:spcBef>
              <a:spcAft>
                <a:spcPct val="0"/>
              </a:spcAft>
              <a:buFont typeface="Arial" charset="0"/>
              <a:buChar char="•"/>
            </a:pPr>
            <a:r>
              <a:rPr lang="en-US" sz="2000" b="1" dirty="0" smtClean="0">
                <a:solidFill>
                  <a:schemeClr val="bg1"/>
                </a:solidFill>
                <a:ea typeface="ＭＳ Ｐゴシック" charset="-128"/>
              </a:rPr>
              <a:t>Locally-designed </a:t>
            </a:r>
            <a:r>
              <a:rPr lang="en-US" sz="2000" b="1" dirty="0">
                <a:solidFill>
                  <a:schemeClr val="bg1"/>
                </a:solidFill>
                <a:ea typeface="ＭＳ Ｐゴシック" charset="-128"/>
              </a:rPr>
              <a:t>accountability models</a:t>
            </a:r>
          </a:p>
          <a:p>
            <a:pPr marL="742950" lvl="1" indent="-285750" defTabSz="457200" eaLnBrk="0" fontAlgn="base" hangingPunct="0">
              <a:spcBef>
                <a:spcPct val="20000"/>
              </a:spcBef>
              <a:spcAft>
                <a:spcPct val="0"/>
              </a:spcAft>
              <a:buFont typeface="Arial" charset="0"/>
              <a:buChar char="–"/>
            </a:pPr>
            <a:r>
              <a:rPr lang="en-US" sz="1600" dirty="0">
                <a:solidFill>
                  <a:schemeClr val="bg1"/>
                </a:solidFill>
                <a:ea typeface="ＭＳ Ｐゴシック" charset="-128"/>
              </a:rPr>
              <a:t>Localized labor management steering committees</a:t>
            </a:r>
          </a:p>
          <a:p>
            <a:pPr marL="742950" lvl="1" indent="-285750" defTabSz="457200" eaLnBrk="0" fontAlgn="base" hangingPunct="0">
              <a:spcBef>
                <a:spcPct val="20000"/>
              </a:spcBef>
              <a:spcAft>
                <a:spcPct val="0"/>
              </a:spcAft>
              <a:buFont typeface="Arial" charset="0"/>
              <a:buChar char="–"/>
            </a:pPr>
            <a:r>
              <a:rPr lang="en-US" sz="1600" dirty="0">
                <a:solidFill>
                  <a:schemeClr val="bg1"/>
                </a:solidFill>
                <a:ea typeface="ＭＳ Ｐゴシック" charset="-128"/>
              </a:rPr>
              <a:t>Action plans reviewed for underperforming departments</a:t>
            </a:r>
          </a:p>
          <a:p>
            <a:pPr marL="742950" lvl="1" indent="-285750" defTabSz="457200" eaLnBrk="0" fontAlgn="base" hangingPunct="0">
              <a:spcBef>
                <a:spcPct val="20000"/>
              </a:spcBef>
              <a:spcAft>
                <a:spcPct val="0"/>
              </a:spcAft>
              <a:buFont typeface="Arial" charset="0"/>
              <a:buChar char="–"/>
            </a:pPr>
            <a:r>
              <a:rPr lang="en-US" sz="1600" dirty="0">
                <a:solidFill>
                  <a:schemeClr val="bg1"/>
                </a:solidFill>
                <a:ea typeface="ＭＳ Ｐゴシック" charset="-128"/>
              </a:rPr>
              <a:t>New and replacement FTE approval processes</a:t>
            </a:r>
          </a:p>
          <a:p>
            <a:pPr marL="742950" lvl="1" indent="-285750" defTabSz="457200" eaLnBrk="0" fontAlgn="base" hangingPunct="0">
              <a:spcBef>
                <a:spcPct val="20000"/>
              </a:spcBef>
              <a:spcAft>
                <a:spcPct val="0"/>
              </a:spcAft>
              <a:buFont typeface="Arial" charset="0"/>
              <a:buChar char="–"/>
            </a:pPr>
            <a:endParaRPr lang="en-US" sz="2000" dirty="0">
              <a:solidFill>
                <a:prstClr val="black"/>
              </a:solidFill>
              <a:ea typeface="ＭＳ Ｐゴシック" charset="-128"/>
            </a:endParaRPr>
          </a:p>
        </p:txBody>
      </p:sp>
    </p:spTree>
    <p:extLst>
      <p:ext uri="{BB962C8B-B14F-4D97-AF65-F5344CB8AC3E}">
        <p14:creationId xmlns:p14="http://schemas.microsoft.com/office/powerpoint/2010/main" val="325602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1048"/>
            <a:ext cx="8762999" cy="1143000"/>
          </a:xfrm>
        </p:spPr>
        <p:txBody>
          <a:bodyPr/>
          <a:lstStyle/>
          <a:p>
            <a:r>
              <a:rPr lang="en-US" dirty="0" smtClean="0"/>
              <a:t>Established processes reduces variation</a:t>
            </a:r>
          </a:p>
        </p:txBody>
      </p:sp>
      <p:pic>
        <p:nvPicPr>
          <p:cNvPr id="1026" name="Picture 2" descr="http://www.npd-solutions.com/unstableproce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434114" cy="3581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pd-solutions.com/stableproces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637" y="1916723"/>
            <a:ext cx="3897086"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6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357"/>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414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381000" y="57912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8" name="Oval 7"/>
          <p:cNvSpPr/>
          <p:nvPr/>
        </p:nvSpPr>
        <p:spPr>
          <a:xfrm>
            <a:off x="1371600" y="2743200"/>
            <a:ext cx="4876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600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77006"/>
            <a:ext cx="2219325" cy="169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Title 1"/>
          <p:cNvSpPr>
            <a:spLocks noGrp="1"/>
          </p:cNvSpPr>
          <p:nvPr>
            <p:ph type="title"/>
          </p:nvPr>
        </p:nvSpPr>
        <p:spPr>
          <a:xfrm>
            <a:off x="304800" y="249162"/>
            <a:ext cx="8534400" cy="1055687"/>
          </a:xfrm>
        </p:spPr>
        <p:txBody>
          <a:bodyPr/>
          <a:lstStyle/>
          <a:p>
            <a:r>
              <a:rPr lang="en-US" dirty="0" smtClean="0"/>
              <a:t>Improved productivity requires accountability</a:t>
            </a:r>
          </a:p>
        </p:txBody>
      </p:sp>
      <p:sp>
        <p:nvSpPr>
          <p:cNvPr id="17411" name="Content Placeholder 2"/>
          <p:cNvSpPr>
            <a:spLocks noGrp="1"/>
          </p:cNvSpPr>
          <p:nvPr>
            <p:ph idx="1"/>
          </p:nvPr>
        </p:nvSpPr>
        <p:spPr>
          <a:xfrm>
            <a:off x="381000" y="1632163"/>
            <a:ext cx="7729537" cy="4510088"/>
          </a:xfrm>
        </p:spPr>
        <p:txBody>
          <a:bodyPr/>
          <a:lstStyle/>
          <a:p>
            <a:r>
              <a:rPr lang="en-US" sz="2800" dirty="0" smtClean="0"/>
              <a:t>Senior leadership – </a:t>
            </a:r>
            <a:r>
              <a:rPr lang="en-US" sz="2800" dirty="0"/>
              <a:t>d</a:t>
            </a:r>
            <a:r>
              <a:rPr lang="en-US" sz="2800" dirty="0" smtClean="0">
                <a:solidFill>
                  <a:schemeClr val="tx1"/>
                </a:solidFill>
              </a:rPr>
              <a:t>rives </a:t>
            </a:r>
            <a:r>
              <a:rPr lang="en-US" sz="2800" dirty="0"/>
              <a:t>a</a:t>
            </a:r>
            <a:r>
              <a:rPr lang="en-US" sz="2800" dirty="0" smtClean="0">
                <a:solidFill>
                  <a:schemeClr val="tx1"/>
                </a:solidFill>
              </a:rPr>
              <a:t>ccountability</a:t>
            </a:r>
          </a:p>
          <a:p>
            <a:pPr lvl="1"/>
            <a:r>
              <a:rPr lang="en-US" sz="1600" dirty="0" smtClean="0"/>
              <a:t>Executive commitment and engagement</a:t>
            </a:r>
          </a:p>
          <a:p>
            <a:pPr lvl="1"/>
            <a:r>
              <a:rPr lang="en-US" sz="1600" dirty="0" smtClean="0"/>
              <a:t>Consistent message, delivered regularly</a:t>
            </a:r>
          </a:p>
          <a:p>
            <a:pPr lvl="1"/>
            <a:r>
              <a:rPr lang="en-US" sz="1600" dirty="0" smtClean="0"/>
              <a:t>Structured regular accountability process – performance matters</a:t>
            </a:r>
          </a:p>
          <a:p>
            <a:r>
              <a:rPr lang="en-US" sz="2800" dirty="0" smtClean="0">
                <a:solidFill>
                  <a:schemeClr val="tx1"/>
                </a:solidFill>
              </a:rPr>
              <a:t>Middle management – drives execution</a:t>
            </a:r>
          </a:p>
          <a:p>
            <a:pPr lvl="1"/>
            <a:r>
              <a:rPr lang="en-US" sz="1600" dirty="0" smtClean="0"/>
              <a:t>Understand and use reports and staffing tools to improve productivity</a:t>
            </a:r>
          </a:p>
          <a:p>
            <a:pPr lvl="1"/>
            <a:r>
              <a:rPr lang="en-US" sz="1600" dirty="0" smtClean="0"/>
              <a:t>Act on information</a:t>
            </a:r>
          </a:p>
          <a:p>
            <a:pPr lvl="1"/>
            <a:r>
              <a:rPr lang="en-US" sz="1600" dirty="0" smtClean="0"/>
              <a:t>Continually seek to improve processes to improve productivity</a:t>
            </a:r>
          </a:p>
          <a:p>
            <a:r>
              <a:rPr lang="en-US" sz="2800" dirty="0" smtClean="0">
                <a:solidFill>
                  <a:schemeClr val="tx1"/>
                </a:solidFill>
              </a:rPr>
              <a:t>Labor Management Group – support</a:t>
            </a:r>
          </a:p>
          <a:p>
            <a:pPr lvl="1"/>
            <a:r>
              <a:rPr lang="en-US" sz="1600" dirty="0" smtClean="0">
                <a:cs typeface="Arial" pitchFamily="34" charset="0"/>
              </a:rPr>
              <a:t>Manage Productivity reporting: timely and accurate</a:t>
            </a:r>
          </a:p>
          <a:p>
            <a:pPr lvl="1"/>
            <a:r>
              <a:rPr lang="en-US" sz="1600" dirty="0" smtClean="0">
                <a:cs typeface="Arial" pitchFamily="34" charset="0"/>
              </a:rPr>
              <a:t>Provide tools, analysis, coaching for execution and accountability beyond the reports</a:t>
            </a:r>
          </a:p>
          <a:p>
            <a:endParaRPr lang="en-US" sz="1000" dirty="0" smtClean="0">
              <a:solidFill>
                <a:schemeClr val="tx1"/>
              </a:solidFill>
            </a:endParaRPr>
          </a:p>
        </p:txBody>
      </p:sp>
    </p:spTree>
    <p:extLst>
      <p:ext uri="{BB962C8B-B14F-4D97-AF65-F5344CB8AC3E}">
        <p14:creationId xmlns:p14="http://schemas.microsoft.com/office/powerpoint/2010/main" val="269902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357"/>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9537" y="987057"/>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609600" y="5911482"/>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8" name="Oval 7"/>
          <p:cNvSpPr/>
          <p:nvPr/>
        </p:nvSpPr>
        <p:spPr>
          <a:xfrm>
            <a:off x="1371600" y="5181600"/>
            <a:ext cx="4876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83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229600" cy="4525963"/>
          </a:xfrm>
        </p:spPr>
        <p:txBody>
          <a:bodyPr/>
          <a:lstStyle/>
          <a:p>
            <a:r>
              <a:rPr lang="en-US" sz="2800" dirty="0" smtClean="0"/>
              <a:t>Employee Schedule</a:t>
            </a:r>
          </a:p>
          <a:p>
            <a:pPr lvl="1"/>
            <a:r>
              <a:rPr lang="en-US" sz="2000" dirty="0" smtClean="0"/>
              <a:t>Do we have too many people scheduled at our slow times?</a:t>
            </a:r>
          </a:p>
          <a:p>
            <a:pPr lvl="1"/>
            <a:r>
              <a:rPr lang="en-US" sz="2000" dirty="0" smtClean="0"/>
              <a:t>Are there too few at our busy times?</a:t>
            </a:r>
          </a:p>
          <a:p>
            <a:pPr lvl="1"/>
            <a:r>
              <a:rPr lang="en-US" sz="2000" dirty="0" smtClean="0"/>
              <a:t>Do people work more than their scheduled hours?</a:t>
            </a:r>
          </a:p>
          <a:p>
            <a:pPr lvl="1"/>
            <a:r>
              <a:rPr lang="en-US" sz="2000" dirty="0" smtClean="0"/>
              <a:t>Are there opportunities to share/cross-cover staff?</a:t>
            </a:r>
            <a:endParaRPr lang="en-US" sz="2000" dirty="0"/>
          </a:p>
          <a:p>
            <a:r>
              <a:rPr lang="en-US" sz="2800" dirty="0" smtClean="0"/>
              <a:t>Workflow</a:t>
            </a:r>
          </a:p>
          <a:p>
            <a:pPr lvl="1"/>
            <a:r>
              <a:rPr lang="en-US" sz="2000" dirty="0" smtClean="0"/>
              <a:t>Do we have to wait on other areas or make others wait?</a:t>
            </a:r>
          </a:p>
          <a:p>
            <a:pPr lvl="1"/>
            <a:r>
              <a:rPr lang="en-US" sz="2000" dirty="0" smtClean="0"/>
              <a:t>Are we doing things in the right or logical order?</a:t>
            </a:r>
          </a:p>
          <a:p>
            <a:pPr lvl="1"/>
            <a:r>
              <a:rPr lang="en-US" sz="2000" dirty="0" smtClean="0"/>
              <a:t>Is there significant re-work?</a:t>
            </a:r>
          </a:p>
          <a:p>
            <a:r>
              <a:rPr lang="en-US" sz="2800" dirty="0" smtClean="0"/>
              <a:t>Value of staff’s time</a:t>
            </a:r>
          </a:p>
          <a:p>
            <a:pPr lvl="1"/>
            <a:r>
              <a:rPr lang="en-US" sz="2000" dirty="0" smtClean="0"/>
              <a:t>Is what we are doing contributing to meeting patient needs?</a:t>
            </a:r>
          </a:p>
          <a:p>
            <a:pPr lvl="1"/>
            <a:r>
              <a:rPr lang="en-US" sz="2000" dirty="0" smtClean="0"/>
              <a:t>Are we doing things that are productive or are we just “busy”?</a:t>
            </a:r>
          </a:p>
          <a:p>
            <a:pPr lvl="1"/>
            <a:r>
              <a:rPr lang="en-US" sz="2000" dirty="0" smtClean="0"/>
              <a:t>Could we be doing things a different way or not at all?</a:t>
            </a:r>
          </a:p>
          <a:p>
            <a:pPr lvl="1"/>
            <a:endParaRPr lang="en-US" dirty="0"/>
          </a:p>
        </p:txBody>
      </p:sp>
      <p:pic>
        <p:nvPicPr>
          <p:cNvPr id="2050" name="Picture 2" descr="C:\Users\lstrun01\AppData\Local\Microsoft\Windows\Temporary Internet Files\Content.IE5\O06X8HVK\MC9004398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441" y="1267733"/>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4733"/>
            <a:ext cx="8229600" cy="1143000"/>
          </a:xfrm>
        </p:spPr>
        <p:txBody>
          <a:bodyPr/>
          <a:lstStyle/>
          <a:p>
            <a:r>
              <a:rPr lang="en-US" dirty="0" smtClean="0"/>
              <a:t>Driving productivity improvement</a:t>
            </a:r>
            <a:endParaRPr lang="en-US" dirty="0"/>
          </a:p>
        </p:txBody>
      </p:sp>
    </p:spTree>
    <p:extLst>
      <p:ext uri="{BB962C8B-B14F-4D97-AF65-F5344CB8AC3E}">
        <p14:creationId xmlns:p14="http://schemas.microsoft.com/office/powerpoint/2010/main" val="94633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Building a daily </a:t>
            </a:r>
            <a:r>
              <a:rPr lang="en-US" dirty="0"/>
              <a:t>r</a:t>
            </a:r>
            <a:r>
              <a:rPr lang="en-US" dirty="0" smtClean="0"/>
              <a:t>hythm</a:t>
            </a:r>
          </a:p>
        </p:txBody>
      </p:sp>
      <p:sp>
        <p:nvSpPr>
          <p:cNvPr id="14339" name="Content Placeholder 2"/>
          <p:cNvSpPr>
            <a:spLocks noGrp="1"/>
          </p:cNvSpPr>
          <p:nvPr>
            <p:ph idx="1"/>
          </p:nvPr>
        </p:nvSpPr>
        <p:spPr>
          <a:xfrm>
            <a:off x="609600" y="1227138"/>
            <a:ext cx="8077199" cy="4510087"/>
          </a:xfrm>
        </p:spPr>
        <p:txBody>
          <a:bodyPr/>
          <a:lstStyle/>
          <a:p>
            <a:r>
              <a:rPr lang="en-US" sz="2000" dirty="0" smtClean="0"/>
              <a:t>Utilize daily </a:t>
            </a:r>
            <a:r>
              <a:rPr lang="en-US" sz="2000" dirty="0"/>
              <a:t>t</a:t>
            </a:r>
            <a:r>
              <a:rPr lang="en-US" sz="2000" dirty="0" smtClean="0"/>
              <a:t>ools</a:t>
            </a:r>
          </a:p>
          <a:p>
            <a:pPr lvl="1"/>
            <a:r>
              <a:rPr lang="en-US" sz="1600" dirty="0" smtClean="0">
                <a:cs typeface="Arial" pitchFamily="34" charset="0"/>
              </a:rPr>
              <a:t>Daily Productivity Report </a:t>
            </a:r>
          </a:p>
          <a:p>
            <a:r>
              <a:rPr lang="en-US" sz="2000" dirty="0" smtClean="0"/>
              <a:t>Take the pulse of your department’s volume frequently during the day</a:t>
            </a:r>
          </a:p>
          <a:p>
            <a:r>
              <a:rPr lang="en-US" sz="2000" dirty="0" smtClean="0"/>
              <a:t>Understand your upstream volume drivers and try to anticipate the ebb and flow of your department’s volume</a:t>
            </a:r>
          </a:p>
          <a:p>
            <a:r>
              <a:rPr lang="en-US" sz="2000" dirty="0" smtClean="0"/>
              <a:t>Have a well documented plan for flexing to volume and execute that plan when volume dictates</a:t>
            </a:r>
          </a:p>
          <a:p>
            <a:r>
              <a:rPr lang="en-US" sz="2000" dirty="0" smtClean="0"/>
              <a:t>Educate all teammates of the goal and the plan to achieve success</a:t>
            </a:r>
          </a:p>
          <a:p>
            <a:r>
              <a:rPr lang="en-US" sz="2000" dirty="0" smtClean="0"/>
              <a:t>Monitor consistently to drive change and improve productivity</a:t>
            </a:r>
          </a:p>
        </p:txBody>
      </p:sp>
      <p:sp>
        <p:nvSpPr>
          <p:cNvPr id="2" name="Rounded Rectangle 1"/>
          <p:cNvSpPr/>
          <p:nvPr/>
        </p:nvSpPr>
        <p:spPr>
          <a:xfrm>
            <a:off x="304800" y="5067301"/>
            <a:ext cx="8534400" cy="647700"/>
          </a:xfrm>
          <a:prstGeom prst="roundRect">
            <a:avLst/>
          </a:prstGeom>
          <a:solidFill>
            <a:schemeClr val="accent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5191096"/>
            <a:ext cx="8686800" cy="400110"/>
          </a:xfrm>
          <a:prstGeom prst="rect">
            <a:avLst/>
          </a:prstGeom>
          <a:noFill/>
        </p:spPr>
        <p:txBody>
          <a:bodyPr wrap="square" rtlCol="0">
            <a:spAutoFit/>
          </a:bodyPr>
          <a:lstStyle/>
          <a:p>
            <a:pPr algn="ctr"/>
            <a:r>
              <a:rPr lang="en-US" sz="2000" b="1" i="1" u="sng" dirty="0" smtClean="0"/>
              <a:t>Our productivity reports are reflections of the decisions that we made.</a:t>
            </a:r>
            <a:endParaRPr lang="en-US" sz="2000" b="1" i="1" u="sng" dirty="0"/>
          </a:p>
        </p:txBody>
      </p:sp>
    </p:spTree>
    <p:extLst>
      <p:ext uri="{BB962C8B-B14F-4D97-AF65-F5344CB8AC3E}">
        <p14:creationId xmlns:p14="http://schemas.microsoft.com/office/powerpoint/2010/main" val="76819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Building a daily </a:t>
            </a:r>
            <a:r>
              <a:rPr lang="en-US" dirty="0"/>
              <a:t>r</a:t>
            </a:r>
            <a:r>
              <a:rPr lang="en-US" dirty="0" smtClean="0"/>
              <a:t>hythm: Daily Tools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43151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99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991600" cy="1055687"/>
          </a:xfrm>
        </p:spPr>
        <p:txBody>
          <a:bodyPr/>
          <a:lstStyle/>
          <a:p>
            <a:r>
              <a:rPr lang="en-US" dirty="0" smtClean="0"/>
              <a:t>Objectives of Productivity Management </a:t>
            </a:r>
            <a:endParaRPr lang="en-US" dirty="0"/>
          </a:p>
        </p:txBody>
      </p:sp>
      <p:sp>
        <p:nvSpPr>
          <p:cNvPr id="3" name="Content Placeholder 2"/>
          <p:cNvSpPr>
            <a:spLocks noGrp="1"/>
          </p:cNvSpPr>
          <p:nvPr>
            <p:ph idx="1"/>
          </p:nvPr>
        </p:nvSpPr>
        <p:spPr>
          <a:xfrm>
            <a:off x="457200" y="1066800"/>
            <a:ext cx="4800600" cy="4876800"/>
          </a:xfrm>
          <a:ln>
            <a:solidFill>
              <a:schemeClr val="tx1"/>
            </a:solidFill>
          </a:ln>
        </p:spPr>
        <p:txBody>
          <a:bodyPr/>
          <a:lstStyle/>
          <a:p>
            <a:pPr>
              <a:spcBef>
                <a:spcPts val="0"/>
              </a:spcBef>
            </a:pPr>
            <a:r>
              <a:rPr lang="en-US" sz="1800" dirty="0" smtClean="0"/>
              <a:t>Align resources with activity levels</a:t>
            </a:r>
          </a:p>
          <a:p>
            <a:pPr>
              <a:spcBef>
                <a:spcPts val="0"/>
              </a:spcBef>
            </a:pPr>
            <a:endParaRPr lang="en-US" sz="1800" dirty="0" smtClean="0"/>
          </a:p>
          <a:p>
            <a:pPr>
              <a:spcBef>
                <a:spcPts val="0"/>
              </a:spcBef>
            </a:pPr>
            <a:r>
              <a:rPr lang="en-US" sz="1800" dirty="0" smtClean="0"/>
              <a:t>Develop accountability and ownership</a:t>
            </a:r>
          </a:p>
          <a:p>
            <a:pPr marL="39688" indent="0">
              <a:spcBef>
                <a:spcPts val="0"/>
              </a:spcBef>
              <a:buNone/>
            </a:pPr>
            <a:endParaRPr lang="en-US" sz="1800" dirty="0"/>
          </a:p>
          <a:p>
            <a:pPr>
              <a:spcBef>
                <a:spcPts val="0"/>
              </a:spcBef>
            </a:pPr>
            <a:r>
              <a:rPr lang="en-US" sz="1800" dirty="0" smtClean="0"/>
              <a:t>Communicate transparent philosophy</a:t>
            </a:r>
          </a:p>
          <a:p>
            <a:pPr marL="39688" indent="0">
              <a:spcBef>
                <a:spcPts val="0"/>
              </a:spcBef>
              <a:buNone/>
            </a:pPr>
            <a:endParaRPr lang="en-US" sz="1800" dirty="0" smtClean="0"/>
          </a:p>
          <a:p>
            <a:pPr>
              <a:spcBef>
                <a:spcPts val="0"/>
              </a:spcBef>
            </a:pPr>
            <a:r>
              <a:rPr lang="en-US" sz="1800" dirty="0" smtClean="0"/>
              <a:t>Align long-term labor expense performance goals with long-term forecast </a:t>
            </a:r>
          </a:p>
          <a:p>
            <a:pPr marL="39688" indent="0">
              <a:spcBef>
                <a:spcPts val="0"/>
              </a:spcBef>
              <a:buNone/>
            </a:pPr>
            <a:endParaRPr lang="en-US" sz="1800" dirty="0" smtClean="0"/>
          </a:p>
          <a:p>
            <a:pPr>
              <a:spcBef>
                <a:spcPts val="0"/>
              </a:spcBef>
            </a:pPr>
            <a:r>
              <a:rPr lang="en-US" sz="1800" dirty="0" smtClean="0"/>
              <a:t>Identify areas/opportunities for process improvement and redesign</a:t>
            </a:r>
          </a:p>
          <a:p>
            <a:pPr marL="39688" indent="0">
              <a:spcBef>
                <a:spcPts val="0"/>
              </a:spcBef>
              <a:buNone/>
            </a:pPr>
            <a:endParaRPr lang="en-US" sz="1800" dirty="0" smtClean="0"/>
          </a:p>
          <a:p>
            <a:pPr>
              <a:spcBef>
                <a:spcPts val="0"/>
              </a:spcBef>
            </a:pPr>
            <a:r>
              <a:rPr lang="en-US" sz="1800" dirty="0" smtClean="0"/>
              <a:t>Leverage data/benchmarks</a:t>
            </a:r>
          </a:p>
          <a:p>
            <a:pPr>
              <a:spcBef>
                <a:spcPts val="0"/>
              </a:spcBef>
            </a:pPr>
            <a:endParaRPr lang="en-US" sz="1800" dirty="0"/>
          </a:p>
          <a:p>
            <a:pPr>
              <a:spcBef>
                <a:spcPts val="0"/>
              </a:spcBef>
            </a:pPr>
            <a:r>
              <a:rPr lang="en-US" sz="1800" dirty="0" smtClean="0"/>
              <a:t>Share best practices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888" y="3200400"/>
            <a:ext cx="2528887" cy="193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08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right tools to get the right results</a:t>
            </a:r>
            <a:endParaRPr lang="en-US" dirty="0"/>
          </a:p>
        </p:txBody>
      </p:sp>
      <p:sp>
        <p:nvSpPr>
          <p:cNvPr id="3" name="Content Placeholder 2"/>
          <p:cNvSpPr>
            <a:spLocks noGrp="1"/>
          </p:cNvSpPr>
          <p:nvPr>
            <p:ph idx="1"/>
          </p:nvPr>
        </p:nvSpPr>
        <p:spPr>
          <a:xfrm>
            <a:off x="457200" y="1143000"/>
            <a:ext cx="8229600" cy="609600"/>
          </a:xfrm>
        </p:spPr>
        <p:txBody>
          <a:bodyPr/>
          <a:lstStyle/>
          <a:p>
            <a:pPr marL="0" indent="0">
              <a:buNone/>
            </a:pPr>
            <a:endParaRPr lang="en-US" dirty="0"/>
          </a:p>
          <a:p>
            <a:pPr marL="0" indent="0">
              <a:buNone/>
            </a:pPr>
            <a:endParaRPr lang="en-US" dirty="0"/>
          </a:p>
          <a:p>
            <a:pPr marL="0" indent="0">
              <a:buNone/>
            </a:pPr>
            <a:r>
              <a:rPr lang="en-US" dirty="0">
                <a:hlinkClick r:id="rId2"/>
              </a:rPr>
              <a:t>https://</a:t>
            </a:r>
            <a:r>
              <a:rPr lang="en-US" dirty="0" smtClean="0">
                <a:hlinkClick r:id="rId2"/>
              </a:rPr>
              <a:t>www.youtube.com/watch?v=v0pSUOLc81w</a:t>
            </a:r>
            <a:endParaRPr lang="en-US" dirty="0" smtClean="0"/>
          </a:p>
          <a:p>
            <a:pPr marL="0" indent="0">
              <a:buNone/>
            </a:pPr>
            <a:endParaRPr lang="en-US" dirty="0"/>
          </a:p>
        </p:txBody>
      </p:sp>
    </p:spTree>
    <p:extLst>
      <p:ext uri="{BB962C8B-B14F-4D97-AF65-F5344CB8AC3E}">
        <p14:creationId xmlns:p14="http://schemas.microsoft.com/office/powerpoint/2010/main" val="40967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1" y="304800"/>
            <a:ext cx="8458200" cy="1055688"/>
          </a:xfrm>
        </p:spPr>
        <p:txBody>
          <a:bodyPr/>
          <a:lstStyle/>
          <a:p>
            <a:pPr eaLnBrk="1" hangingPunct="1"/>
            <a:r>
              <a:rPr lang="en-US" dirty="0" smtClean="0">
                <a:ea typeface="ＭＳ Ｐゴシック" pitchFamily="34" charset="-128"/>
              </a:rPr>
              <a:t>Greater improvement will require increased education and accountability</a:t>
            </a:r>
          </a:p>
        </p:txBody>
      </p:sp>
      <p:sp>
        <p:nvSpPr>
          <p:cNvPr id="17413" name="Rectangle 4"/>
          <p:cNvSpPr>
            <a:spLocks noChangeArrowheads="1"/>
          </p:cNvSpPr>
          <p:nvPr/>
        </p:nvSpPr>
        <p:spPr bwMode="auto">
          <a:xfrm>
            <a:off x="752475" y="533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95000"/>
              </a:lnSpc>
              <a:spcBef>
                <a:spcPct val="35000"/>
              </a:spcBef>
              <a:spcAft>
                <a:spcPct val="25000"/>
              </a:spcAft>
              <a:buFont typeface="Wingdings" pitchFamily="2" charset="2"/>
              <a:buNone/>
            </a:pPr>
            <a:endParaRPr lang="en-US" sz="1600" b="1" dirty="0">
              <a:solidFill>
                <a:srgbClr val="000000"/>
              </a:solidFill>
              <a:sym typeface="Arial" pitchFamily="34" charset="0"/>
            </a:endParaRPr>
          </a:p>
        </p:txBody>
      </p:sp>
      <p:graphicFrame>
        <p:nvGraphicFramePr>
          <p:cNvPr id="3" name="Diagram 2"/>
          <p:cNvGraphicFramePr/>
          <p:nvPr>
            <p:extLst>
              <p:ext uri="{D42A27DB-BD31-4B8C-83A1-F6EECF244321}">
                <p14:modId xmlns:p14="http://schemas.microsoft.com/office/powerpoint/2010/main" val="806178646"/>
              </p:ext>
            </p:extLst>
          </p:nvPr>
        </p:nvGraphicFramePr>
        <p:xfrm>
          <a:off x="1066800" y="1524000"/>
          <a:ext cx="7010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47800" y="5103167"/>
            <a:ext cx="6172200" cy="461665"/>
          </a:xfrm>
          <a:prstGeom prst="rect">
            <a:avLst/>
          </a:prstGeom>
          <a:noFill/>
        </p:spPr>
        <p:txBody>
          <a:bodyPr wrap="square" rtlCol="0">
            <a:spAutoFit/>
          </a:bodyPr>
          <a:lstStyle/>
          <a:p>
            <a:pPr algn="ctr"/>
            <a:r>
              <a:rPr lang="en-US" sz="2400" b="1" dirty="0" smtClean="0"/>
              <a:t>MEANINGFUL TRANSFORMATION</a:t>
            </a:r>
            <a:endParaRPr lang="en-US" sz="2400" b="1" dirty="0"/>
          </a:p>
        </p:txBody>
      </p:sp>
    </p:spTree>
    <p:extLst>
      <p:ext uri="{BB962C8B-B14F-4D97-AF65-F5344CB8AC3E}">
        <p14:creationId xmlns:p14="http://schemas.microsoft.com/office/powerpoint/2010/main" val="3695377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02" y="2209800"/>
            <a:ext cx="2422467"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Title 1"/>
          <p:cNvSpPr>
            <a:spLocks noGrp="1"/>
          </p:cNvSpPr>
          <p:nvPr>
            <p:ph type="title"/>
          </p:nvPr>
        </p:nvSpPr>
        <p:spPr>
          <a:xfrm>
            <a:off x="152400" y="152400"/>
            <a:ext cx="8534400" cy="1055687"/>
          </a:xfrm>
        </p:spPr>
        <p:txBody>
          <a:bodyPr/>
          <a:lstStyle/>
          <a:p>
            <a:pPr eaLnBrk="1" hangingPunct="1"/>
            <a:r>
              <a:rPr lang="en-US" sz="3600" dirty="0" smtClean="0"/>
              <a:t>Labor Management: Lessons Learned </a:t>
            </a:r>
          </a:p>
        </p:txBody>
      </p:sp>
      <p:sp>
        <p:nvSpPr>
          <p:cNvPr id="38915" name="Content Placeholder 2"/>
          <p:cNvSpPr>
            <a:spLocks noGrp="1"/>
          </p:cNvSpPr>
          <p:nvPr>
            <p:ph idx="1"/>
          </p:nvPr>
        </p:nvSpPr>
        <p:spPr>
          <a:xfrm>
            <a:off x="76200" y="1371600"/>
            <a:ext cx="7696200" cy="4433887"/>
          </a:xfrm>
        </p:spPr>
        <p:txBody>
          <a:bodyPr/>
          <a:lstStyle/>
          <a:p>
            <a:pPr lvl="1" eaLnBrk="1" hangingPunct="1">
              <a:spcBef>
                <a:spcPts val="0"/>
              </a:spcBef>
              <a:spcAft>
                <a:spcPts val="0"/>
              </a:spcAft>
              <a:buFont typeface="Wingdings" pitchFamily="2" charset="2"/>
              <a:buChar char="§"/>
            </a:pPr>
            <a:r>
              <a:rPr lang="en-US" sz="1800" dirty="0"/>
              <a:t>Develop long-term strategy for labor management in conjunction with implementation</a:t>
            </a:r>
            <a:r>
              <a:rPr lang="en-US" sz="1800" dirty="0" smtClean="0"/>
              <a:t>. Ask the questions that are critical to your organization. </a:t>
            </a:r>
          </a:p>
          <a:p>
            <a:pPr lvl="1" eaLnBrk="1" hangingPunct="1">
              <a:spcBef>
                <a:spcPts val="0"/>
              </a:spcBef>
              <a:spcAft>
                <a:spcPts val="0"/>
              </a:spcAft>
              <a:buFont typeface="Wingdings" pitchFamily="2" charset="2"/>
              <a:buChar char="§"/>
            </a:pPr>
            <a:endParaRPr lang="en-US" sz="1800" dirty="0" smtClean="0"/>
          </a:p>
          <a:p>
            <a:pPr lvl="1" eaLnBrk="1" hangingPunct="1">
              <a:spcBef>
                <a:spcPts val="0"/>
              </a:spcBef>
              <a:spcAft>
                <a:spcPts val="0"/>
              </a:spcAft>
              <a:buFont typeface="Wingdings" pitchFamily="2" charset="2"/>
              <a:buChar char="§"/>
            </a:pPr>
            <a:r>
              <a:rPr lang="en-US" sz="1800" dirty="0" smtClean="0"/>
              <a:t>Remember that turning </a:t>
            </a:r>
            <a:r>
              <a:rPr lang="en-US" sz="1800" dirty="0"/>
              <a:t>on the productivity tool itself is not enough to drive change. You also need:</a:t>
            </a:r>
          </a:p>
          <a:p>
            <a:pPr lvl="2" eaLnBrk="1" hangingPunct="1">
              <a:spcBef>
                <a:spcPts val="0"/>
              </a:spcBef>
              <a:spcAft>
                <a:spcPts val="0"/>
              </a:spcAft>
              <a:buFont typeface="Wingdings" pitchFamily="2" charset="2"/>
              <a:buChar char="§"/>
            </a:pPr>
            <a:r>
              <a:rPr lang="en-US" sz="1600" dirty="0"/>
              <a:t>Standardized processes and tools</a:t>
            </a:r>
          </a:p>
          <a:p>
            <a:pPr lvl="2" eaLnBrk="1" hangingPunct="1">
              <a:spcBef>
                <a:spcPts val="0"/>
              </a:spcBef>
              <a:spcAft>
                <a:spcPts val="0"/>
              </a:spcAft>
              <a:buFont typeface="Wingdings" pitchFamily="2" charset="2"/>
              <a:buChar char="§"/>
            </a:pPr>
            <a:r>
              <a:rPr lang="en-US" sz="1600" dirty="0"/>
              <a:t>Dedicated coaching support </a:t>
            </a:r>
            <a:r>
              <a:rPr lang="en-US" sz="1600" dirty="0" smtClean="0"/>
              <a:t> </a:t>
            </a:r>
          </a:p>
          <a:p>
            <a:pPr lvl="2" eaLnBrk="1" hangingPunct="1">
              <a:spcBef>
                <a:spcPts val="0"/>
              </a:spcBef>
              <a:spcAft>
                <a:spcPts val="0"/>
              </a:spcAft>
              <a:buFont typeface="Wingdings" pitchFamily="2" charset="2"/>
              <a:buChar char="§"/>
            </a:pPr>
            <a:r>
              <a:rPr lang="en-US" sz="1600" dirty="0" smtClean="0"/>
              <a:t>Persistent education</a:t>
            </a:r>
          </a:p>
          <a:p>
            <a:pPr marL="914400" lvl="2" indent="0" eaLnBrk="1" hangingPunct="1">
              <a:spcBef>
                <a:spcPts val="0"/>
              </a:spcBef>
              <a:spcAft>
                <a:spcPts val="0"/>
              </a:spcAft>
              <a:buNone/>
            </a:pPr>
            <a:endParaRPr lang="en-US" sz="1800" dirty="0" smtClean="0"/>
          </a:p>
          <a:p>
            <a:pPr lvl="1" eaLnBrk="1" hangingPunct="1">
              <a:spcBef>
                <a:spcPts val="0"/>
              </a:spcBef>
              <a:spcAft>
                <a:spcPts val="0"/>
              </a:spcAft>
              <a:buFont typeface="Wingdings" pitchFamily="2" charset="2"/>
              <a:buChar char="§"/>
            </a:pPr>
            <a:r>
              <a:rPr lang="en-US" sz="1800" dirty="0" smtClean="0"/>
              <a:t>Set short-term </a:t>
            </a:r>
            <a:r>
              <a:rPr lang="en-US" sz="1800" dirty="0"/>
              <a:t>and long-term </a:t>
            </a:r>
            <a:r>
              <a:rPr lang="en-US" sz="1800" dirty="0" smtClean="0"/>
              <a:t>financial goals specific to labor expense.</a:t>
            </a:r>
          </a:p>
          <a:p>
            <a:pPr lvl="2">
              <a:spcBef>
                <a:spcPts val="0"/>
              </a:spcBef>
              <a:spcAft>
                <a:spcPts val="0"/>
              </a:spcAft>
              <a:buFont typeface="Wingdings" pitchFamily="2" charset="2"/>
              <a:buChar char="§"/>
            </a:pPr>
            <a:r>
              <a:rPr lang="en-US" sz="1600" dirty="0" smtClean="0"/>
              <a:t>Benchmarking can help support this work</a:t>
            </a:r>
            <a:endParaRPr lang="en-US" sz="1600" dirty="0"/>
          </a:p>
          <a:p>
            <a:pPr marL="457200" lvl="1" indent="0" eaLnBrk="1" hangingPunct="1">
              <a:spcBef>
                <a:spcPts val="0"/>
              </a:spcBef>
              <a:spcAft>
                <a:spcPts val="0"/>
              </a:spcAft>
              <a:buNone/>
            </a:pPr>
            <a:endParaRPr lang="en-US" sz="1800" dirty="0" smtClean="0"/>
          </a:p>
          <a:p>
            <a:pPr lvl="1" eaLnBrk="1" hangingPunct="1">
              <a:spcBef>
                <a:spcPts val="0"/>
              </a:spcBef>
              <a:spcAft>
                <a:spcPts val="0"/>
              </a:spcAft>
              <a:buFont typeface="Wingdings" pitchFamily="2" charset="2"/>
              <a:buChar char="§"/>
            </a:pPr>
            <a:r>
              <a:rPr lang="en-US" sz="1800" dirty="0" smtClean="0"/>
              <a:t>Achieve leadership resolve. Accountability and engagement by facility executives is a critical success factor.</a:t>
            </a:r>
          </a:p>
          <a:p>
            <a:pPr marL="731838" lvl="1" eaLnBrk="1" hangingPunct="1">
              <a:spcBef>
                <a:spcPts val="0"/>
              </a:spcBef>
              <a:spcAft>
                <a:spcPts val="0"/>
              </a:spcAft>
              <a:buFont typeface="Wingdings" pitchFamily="2" charset="2"/>
              <a:buChar char="§"/>
            </a:pPr>
            <a:endParaRPr lang="en-US" sz="1800" dirty="0" smtClean="0">
              <a:solidFill>
                <a:srgbClr val="000000"/>
              </a:solidFill>
            </a:endParaRPr>
          </a:p>
          <a:p>
            <a:pPr marL="446088" lvl="1" indent="0" eaLnBrk="1" hangingPunct="1">
              <a:buNone/>
            </a:pPr>
            <a:endParaRPr lang="en-US" sz="1800" dirty="0" smtClean="0"/>
          </a:p>
        </p:txBody>
      </p:sp>
    </p:spTree>
    <p:extLst>
      <p:ext uri="{BB962C8B-B14F-4D97-AF65-F5344CB8AC3E}">
        <p14:creationId xmlns:p14="http://schemas.microsoft.com/office/powerpoint/2010/main" val="287318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2" y="312181"/>
            <a:ext cx="7906215" cy="773210"/>
          </a:xfrm>
        </p:spPr>
        <p:txBody>
          <a:bodyPr/>
          <a:lstStyle/>
          <a:p>
            <a:r>
              <a:rPr lang="en-US" dirty="0" smtClean="0"/>
              <a:t>Productivity management:  </a:t>
            </a:r>
            <a:br>
              <a:rPr lang="en-US" dirty="0" smtClean="0"/>
            </a:br>
            <a:r>
              <a:rPr lang="en-US" dirty="0" smtClean="0"/>
              <a:t>A part of your balanced scorecard</a:t>
            </a:r>
            <a:endParaRPr lang="en-US" dirty="0"/>
          </a:p>
        </p:txBody>
      </p:sp>
      <p:graphicFrame>
        <p:nvGraphicFramePr>
          <p:cNvPr id="5" name="Diagram 4"/>
          <p:cNvGraphicFramePr/>
          <p:nvPr>
            <p:extLst/>
          </p:nvPr>
        </p:nvGraphicFramePr>
        <p:xfrm>
          <a:off x="499404" y="1356165"/>
          <a:ext cx="8145193" cy="414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23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What is productivity?</a:t>
            </a:r>
          </a:p>
        </p:txBody>
      </p:sp>
      <p:graphicFrame>
        <p:nvGraphicFramePr>
          <p:cNvPr id="3" name="Diagram 2"/>
          <p:cNvGraphicFramePr/>
          <p:nvPr>
            <p:extLst/>
          </p:nvPr>
        </p:nvGraphicFramePr>
        <p:xfrm>
          <a:off x="919090" y="1955410"/>
          <a:ext cx="7338646" cy="447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bwMode="auto">
          <a:xfrm>
            <a:off x="682283" y="1139480"/>
            <a:ext cx="7779434" cy="942541"/>
          </a:xfrm>
          <a:prstGeom prst="roundRect">
            <a:avLst/>
          </a:prstGeom>
          <a:solidFill>
            <a:schemeClr val="accent5"/>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smtClean="0">
                <a:solidFill>
                  <a:prstClr val="white"/>
                </a:solidFill>
                <a:ea typeface="ヒラギノ角ゴ ProN W3" charset="-128"/>
                <a:sym typeface="Arial" charset="0"/>
              </a:rPr>
              <a:t>Productivity reporting is the process of measuring staffing efficiency against expectations.</a:t>
            </a:r>
          </a:p>
        </p:txBody>
      </p:sp>
    </p:spTree>
    <p:extLst>
      <p:ext uri="{BB962C8B-B14F-4D97-AF65-F5344CB8AC3E}">
        <p14:creationId xmlns:p14="http://schemas.microsoft.com/office/powerpoint/2010/main" val="38960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strun01\AppData\Local\Microsoft\Windows\Temporary Internet Files\Content.IE5\9IQ27USG\MP9004483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447800"/>
            <a:ext cx="2583256" cy="208267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25439"/>
            <a:ext cx="7453313" cy="785910"/>
          </a:xfrm>
        </p:spPr>
        <p:txBody>
          <a:bodyPr/>
          <a:lstStyle/>
          <a:p>
            <a:r>
              <a:rPr lang="en-US" dirty="0" smtClean="0"/>
              <a:t>Concepts of productivity</a:t>
            </a:r>
          </a:p>
        </p:txBody>
      </p:sp>
      <p:sp>
        <p:nvSpPr>
          <p:cNvPr id="4099" name="Rectangle 3"/>
          <p:cNvSpPr>
            <a:spLocks noGrp="1" noChangeArrowheads="1"/>
          </p:cNvSpPr>
          <p:nvPr>
            <p:ph type="body" idx="1"/>
          </p:nvPr>
        </p:nvSpPr>
        <p:spPr>
          <a:xfrm>
            <a:off x="379413" y="1143000"/>
            <a:ext cx="8385175" cy="5153025"/>
          </a:xfrm>
        </p:spPr>
        <p:txBody>
          <a:bodyPr/>
          <a:lstStyle/>
          <a:p>
            <a:pPr>
              <a:lnSpc>
                <a:spcPct val="150000"/>
              </a:lnSpc>
              <a:defRPr/>
            </a:pPr>
            <a:r>
              <a:rPr lang="en-US" dirty="0" smtClean="0"/>
              <a:t>Productivity</a:t>
            </a:r>
          </a:p>
          <a:p>
            <a:pPr lvl="1">
              <a:lnSpc>
                <a:spcPct val="150000"/>
              </a:lnSpc>
              <a:defRPr/>
            </a:pPr>
            <a:r>
              <a:rPr lang="en-US" sz="2000" dirty="0" smtClean="0"/>
              <a:t>A ratio of output to input, compared to expectation</a:t>
            </a:r>
          </a:p>
          <a:p>
            <a:pPr lvl="1">
              <a:lnSpc>
                <a:spcPct val="150000"/>
              </a:lnSpc>
              <a:defRPr/>
            </a:pPr>
            <a:r>
              <a:rPr lang="en-US" sz="2000" dirty="0" smtClean="0"/>
              <a:t>A concept you use everyday </a:t>
            </a:r>
            <a:endParaRPr lang="en-US" b="1" dirty="0" smtClean="0"/>
          </a:p>
          <a:p>
            <a:pPr>
              <a:lnSpc>
                <a:spcPct val="150000"/>
              </a:lnSpc>
              <a:defRPr/>
            </a:pPr>
            <a:r>
              <a:rPr lang="en-US" dirty="0" smtClean="0"/>
              <a:t>Examples</a:t>
            </a:r>
          </a:p>
          <a:p>
            <a:pPr lvl="1">
              <a:lnSpc>
                <a:spcPct val="150000"/>
              </a:lnSpc>
              <a:defRPr/>
            </a:pPr>
            <a:r>
              <a:rPr lang="en-US" sz="2000" dirty="0" smtClean="0"/>
              <a:t>Favorable productivity: Planned to mow the yard in one hour, but did it in 45 minutes  </a:t>
            </a:r>
          </a:p>
          <a:p>
            <a:pPr lvl="1">
              <a:lnSpc>
                <a:spcPct val="150000"/>
              </a:lnSpc>
              <a:defRPr/>
            </a:pPr>
            <a:r>
              <a:rPr lang="en-US" sz="2000" dirty="0" smtClean="0"/>
              <a:t>Unfavorable productivity: Planned to conduct 100 diagnostic tests in 160 staff-hours, but used 185 staff-hours </a:t>
            </a:r>
            <a:r>
              <a:rPr lang="en-US" sz="2000" dirty="0"/>
              <a:t/>
            </a:r>
            <a:br>
              <a:rPr lang="en-US" sz="2000" dirty="0"/>
            </a:br>
            <a:endParaRPr lang="en-US" sz="2000" dirty="0" smtClean="0"/>
          </a:p>
        </p:txBody>
      </p:sp>
    </p:spTree>
    <p:extLst>
      <p:ext uri="{BB962C8B-B14F-4D97-AF65-F5344CB8AC3E}">
        <p14:creationId xmlns:p14="http://schemas.microsoft.com/office/powerpoint/2010/main" val="295413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391" y="239664"/>
            <a:ext cx="7453313" cy="632533"/>
          </a:xfrm>
        </p:spPr>
        <p:txBody>
          <a:bodyPr/>
          <a:lstStyle/>
          <a:p>
            <a:r>
              <a:rPr lang="en-US" dirty="0" smtClean="0">
                <a:cs typeface="Arial" pitchFamily="34" charset="0"/>
              </a:rPr>
              <a:t>What drives labor utilization</a:t>
            </a:r>
          </a:p>
        </p:txBody>
      </p:sp>
      <p:graphicFrame>
        <p:nvGraphicFramePr>
          <p:cNvPr id="4" name="Diagram 3"/>
          <p:cNvGraphicFramePr/>
          <p:nvPr>
            <p:extLst/>
          </p:nvPr>
        </p:nvGraphicFramePr>
        <p:xfrm>
          <a:off x="609600" y="1193800"/>
          <a:ext cx="79248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947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7165" y="-228600"/>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5239" y="7620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838200" y="5809456"/>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Tree>
    <p:extLst>
      <p:ext uri="{BB962C8B-B14F-4D97-AF65-F5344CB8AC3E}">
        <p14:creationId xmlns:p14="http://schemas.microsoft.com/office/powerpoint/2010/main" val="276411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dirty="0" smtClean="0"/>
              <a:t>Key Principles of Labor Management</a:t>
            </a:r>
          </a:p>
        </p:txBody>
      </p:sp>
      <p:pic>
        <p:nvPicPr>
          <p:cNvPr id="922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14400"/>
            <a:ext cx="596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381000" y="5838825"/>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eaLnBrk="1" hangingPunct="1"/>
            <a:r>
              <a:rPr lang="en-US" sz="1000" dirty="0"/>
              <a:t>Source: Premier</a:t>
            </a:r>
          </a:p>
        </p:txBody>
      </p:sp>
      <p:sp>
        <p:nvSpPr>
          <p:cNvPr id="2" name="Oval 1"/>
          <p:cNvSpPr/>
          <p:nvPr/>
        </p:nvSpPr>
        <p:spPr>
          <a:xfrm>
            <a:off x="2057400" y="1143000"/>
            <a:ext cx="4876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374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e689631a-b783-4673-8c3c-e4486fca0129"/>
</p:tagLst>
</file>

<file path=ppt/theme/theme1.xml><?xml version="1.0" encoding="utf-8"?>
<a:theme xmlns:a="http://schemas.openxmlformats.org/drawingml/2006/main" name="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C_PPT_On-Screen_Template_011014">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0" tIns="0" rIns="0" bIns="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1599</Words>
  <Application>Microsoft Office PowerPoint</Application>
  <PresentationFormat>On-screen Show (4:3)</PresentationFormat>
  <Paragraphs>291</Paragraphs>
  <Slides>32</Slides>
  <Notes>18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CHS-PowerpointTemplate-One</vt:lpstr>
      <vt:lpstr>ABC_PPT_On-Screen_Template_011014</vt:lpstr>
      <vt:lpstr>Productivity Management- Highlighting the Key Principles </vt:lpstr>
      <vt:lpstr>A little productivity humor for your day…</vt:lpstr>
      <vt:lpstr>Objectives of Productivity Management </vt:lpstr>
      <vt:lpstr>Productivity management:   A part of your balanced scorecard</vt:lpstr>
      <vt:lpstr>What is productivity?</vt:lpstr>
      <vt:lpstr>Concepts of productivity</vt:lpstr>
      <vt:lpstr>What drives labor utilization</vt:lpstr>
      <vt:lpstr>Key Principles of Labor Management</vt:lpstr>
      <vt:lpstr>Key Principles of Labor Management</vt:lpstr>
      <vt:lpstr>A Fundamental Shift in Approach1</vt:lpstr>
      <vt:lpstr>Managing Change</vt:lpstr>
      <vt:lpstr>Paradigm Shift</vt:lpstr>
      <vt:lpstr>Key Principles of Labor Management</vt:lpstr>
      <vt:lpstr>Benchmarking and Productivity: Two Separate, Distinct processes</vt:lpstr>
      <vt:lpstr>Benchmarking 101</vt:lpstr>
      <vt:lpstr>Benchmarking</vt:lpstr>
      <vt:lpstr>Key Principles of Labor Management</vt:lpstr>
      <vt:lpstr>Sustainable Efficiency</vt:lpstr>
      <vt:lpstr>Re-aligned labor budgeting process with long-term strategy and forecast</vt:lpstr>
      <vt:lpstr>Know the goal your shooting towards</vt:lpstr>
      <vt:lpstr>Key Principles of Labor Management</vt:lpstr>
      <vt:lpstr>Program improvements to reduce performance variation</vt:lpstr>
      <vt:lpstr>Established processes reduces variation</vt:lpstr>
      <vt:lpstr>Key Principles of Labor Management</vt:lpstr>
      <vt:lpstr>Improved productivity requires accountability</vt:lpstr>
      <vt:lpstr>Key Principles of Labor Management</vt:lpstr>
      <vt:lpstr>Driving productivity improvement</vt:lpstr>
      <vt:lpstr>Building a daily rhythm</vt:lpstr>
      <vt:lpstr>Building a daily rhythm: Daily Tools</vt:lpstr>
      <vt:lpstr>Using the right tools to get the right results</vt:lpstr>
      <vt:lpstr>Greater improvement will require increased education and accountability</vt:lpstr>
      <vt:lpstr>Labor Management: Lessons Learned </vt:lpstr>
    </vt:vector>
  </TitlesOfParts>
  <Company>Carolinas Healthcare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Productivity Management</dc:title>
  <dc:creator>Durgin, Lindsay S</dc:creator>
  <cp:lastModifiedBy>Durgin, Lindsay S</cp:lastModifiedBy>
  <cp:revision>14</cp:revision>
  <dcterms:created xsi:type="dcterms:W3CDTF">2014-10-16T17:32:51Z</dcterms:created>
  <dcterms:modified xsi:type="dcterms:W3CDTF">2014-10-24T16:49:41Z</dcterms:modified>
</cp:coreProperties>
</file>